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5.xml" ContentType="application/vnd.openxmlformats-officedocument.theme+xml"/>
  <Override PartName="/ppt/media/image32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  <p:sldMasterId id="2147483715" r:id="rId3"/>
    <p:sldMasterId id="2147483739" r:id="rId4"/>
    <p:sldMasterId id="2147483763" r:id="rId5"/>
  </p:sldMasterIdLst>
  <p:sldIdLst>
    <p:sldId id="256" r:id="rId6"/>
    <p:sldId id="2147481841" r:id="rId7"/>
    <p:sldId id="312" r:id="rId8"/>
    <p:sldId id="2076137129" r:id="rId9"/>
    <p:sldId id="2076137133" r:id="rId10"/>
    <p:sldId id="2076137134" r:id="rId11"/>
    <p:sldId id="2076137135" r:id="rId12"/>
    <p:sldId id="2076137136" r:id="rId13"/>
    <p:sldId id="343" r:id="rId14"/>
    <p:sldId id="2147481842" r:id="rId15"/>
    <p:sldId id="2147481843" r:id="rId16"/>
    <p:sldId id="2147481844" r:id="rId17"/>
    <p:sldId id="2147481845" r:id="rId18"/>
    <p:sldId id="2147481846" r:id="rId19"/>
    <p:sldId id="2147481875" r:id="rId20"/>
    <p:sldId id="2147481848" r:id="rId21"/>
    <p:sldId id="2147481849" r:id="rId22"/>
    <p:sldId id="2147481850" r:id="rId23"/>
    <p:sldId id="2147481851" r:id="rId24"/>
    <p:sldId id="2147481852" r:id="rId25"/>
    <p:sldId id="2147481853" r:id="rId26"/>
    <p:sldId id="2147481854" r:id="rId27"/>
    <p:sldId id="2147481855" r:id="rId28"/>
    <p:sldId id="2147481862" r:id="rId29"/>
    <p:sldId id="2147481858" r:id="rId30"/>
    <p:sldId id="2147481864" r:id="rId31"/>
    <p:sldId id="2147481863" r:id="rId32"/>
    <p:sldId id="2147481865" r:id="rId33"/>
    <p:sldId id="2147481866" r:id="rId34"/>
    <p:sldId id="2147481867" r:id="rId35"/>
    <p:sldId id="2147481859" r:id="rId36"/>
    <p:sldId id="2147481868" r:id="rId37"/>
    <p:sldId id="2147481856" r:id="rId38"/>
    <p:sldId id="2147481869" r:id="rId39"/>
    <p:sldId id="2147481870" r:id="rId40"/>
    <p:sldId id="2147481857" r:id="rId41"/>
    <p:sldId id="2147481872" r:id="rId42"/>
    <p:sldId id="2147481871" r:id="rId43"/>
    <p:sldId id="2147481847" r:id="rId44"/>
    <p:sldId id="2147481861" r:id="rId45"/>
    <p:sldId id="2147481873" r:id="rId46"/>
    <p:sldId id="2147481874" r:id="rId47"/>
    <p:sldId id="2147481876" r:id="rId48"/>
    <p:sldId id="2147481877" r:id="rId49"/>
    <p:sldId id="2147481860" r:id="rId50"/>
    <p:sldId id="2147481878" r:id="rId51"/>
    <p:sldId id="2147481879" r:id="rId52"/>
    <p:sldId id="2147481880" r:id="rId53"/>
    <p:sldId id="2147481881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66B14-12B0-4F1D-92F5-9C61297140D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71A279F-FF86-448F-A0B8-4C7F653EBA77}">
      <dgm:prSet/>
      <dgm:spPr/>
      <dgm:t>
        <a:bodyPr/>
        <a:lstStyle/>
        <a:p>
          <a:r>
            <a:rPr lang="en-US"/>
            <a:t>What’s Power BI</a:t>
          </a:r>
          <a:endParaRPr lang="en-GB"/>
        </a:p>
      </dgm:t>
    </dgm:pt>
    <dgm:pt modelId="{6CC6003F-BEBF-45CB-8E50-4AE542D4E221}" type="parTrans" cxnId="{868CEE20-0782-459D-A824-5D32639B14DE}">
      <dgm:prSet/>
      <dgm:spPr/>
      <dgm:t>
        <a:bodyPr/>
        <a:lstStyle/>
        <a:p>
          <a:endParaRPr lang="en-GB"/>
        </a:p>
      </dgm:t>
    </dgm:pt>
    <dgm:pt modelId="{7C320B41-D342-47EC-9DA5-0F8CE2CA1A8D}" type="sibTrans" cxnId="{868CEE20-0782-459D-A824-5D32639B14DE}">
      <dgm:prSet/>
      <dgm:spPr/>
      <dgm:t>
        <a:bodyPr/>
        <a:lstStyle/>
        <a:p>
          <a:endParaRPr lang="en-GB"/>
        </a:p>
      </dgm:t>
    </dgm:pt>
    <dgm:pt modelId="{9FC3AFD9-C897-4A3D-8183-B397BF92A5AF}">
      <dgm:prSet/>
      <dgm:spPr/>
      <dgm:t>
        <a:bodyPr/>
        <a:lstStyle/>
        <a:p>
          <a:r>
            <a:rPr lang="en-US"/>
            <a:t>What’s a Self-Service BI</a:t>
          </a:r>
          <a:endParaRPr lang="en-GB"/>
        </a:p>
      </dgm:t>
    </dgm:pt>
    <dgm:pt modelId="{0E18DCDD-D99A-4790-BD6B-EB123C40D767}" type="parTrans" cxnId="{03AC7BCE-FB18-4AF9-B802-1D8914C24487}">
      <dgm:prSet/>
      <dgm:spPr/>
      <dgm:t>
        <a:bodyPr/>
        <a:lstStyle/>
        <a:p>
          <a:endParaRPr lang="en-GB"/>
        </a:p>
      </dgm:t>
    </dgm:pt>
    <dgm:pt modelId="{4E6EB68E-499B-45BA-AC78-5D1DEA35272E}" type="sibTrans" cxnId="{03AC7BCE-FB18-4AF9-B802-1D8914C24487}">
      <dgm:prSet/>
      <dgm:spPr/>
      <dgm:t>
        <a:bodyPr/>
        <a:lstStyle/>
        <a:p>
          <a:endParaRPr lang="en-GB"/>
        </a:p>
      </dgm:t>
    </dgm:pt>
    <dgm:pt modelId="{6DE77EF6-D031-471E-83C8-7F4248740B80}">
      <dgm:prSet/>
      <dgm:spPr/>
      <dgm:t>
        <a:bodyPr/>
        <a:lstStyle/>
        <a:p>
          <a:r>
            <a:rPr lang="en-US"/>
            <a:t>Power BI: The Basics</a:t>
          </a:r>
          <a:endParaRPr lang="en-GB"/>
        </a:p>
      </dgm:t>
    </dgm:pt>
    <dgm:pt modelId="{30286844-F341-451B-A178-44CD8D6B31E2}" type="parTrans" cxnId="{857354CA-A4BA-452B-B67E-DF12D1A2FE02}">
      <dgm:prSet/>
      <dgm:spPr/>
      <dgm:t>
        <a:bodyPr/>
        <a:lstStyle/>
        <a:p>
          <a:endParaRPr lang="en-GB"/>
        </a:p>
      </dgm:t>
    </dgm:pt>
    <dgm:pt modelId="{4C6705C4-E438-45BC-AC36-931B325BC0A9}" type="sibTrans" cxnId="{857354CA-A4BA-452B-B67E-DF12D1A2FE02}">
      <dgm:prSet/>
      <dgm:spPr/>
      <dgm:t>
        <a:bodyPr/>
        <a:lstStyle/>
        <a:p>
          <a:endParaRPr lang="en-GB"/>
        </a:p>
      </dgm:t>
    </dgm:pt>
    <dgm:pt modelId="{44EEF63E-26B2-46B4-A209-C06B326CEB54}">
      <dgm:prSet/>
      <dgm:spPr/>
      <dgm:t>
        <a:bodyPr/>
        <a:lstStyle/>
        <a:p>
          <a:r>
            <a:rPr lang="en-US"/>
            <a:t>Transforming Data</a:t>
          </a:r>
          <a:endParaRPr lang="en-GB"/>
        </a:p>
      </dgm:t>
    </dgm:pt>
    <dgm:pt modelId="{C3A49CB9-82B9-4011-BAFF-CB53257D8AFB}" type="parTrans" cxnId="{E4A70B84-E54E-436F-A32D-21B78D0D1CC6}">
      <dgm:prSet/>
      <dgm:spPr/>
      <dgm:t>
        <a:bodyPr/>
        <a:lstStyle/>
        <a:p>
          <a:endParaRPr lang="en-GB"/>
        </a:p>
      </dgm:t>
    </dgm:pt>
    <dgm:pt modelId="{55A5B3B1-694B-44DC-8D74-14C4786149F7}" type="sibTrans" cxnId="{E4A70B84-E54E-436F-A32D-21B78D0D1CC6}">
      <dgm:prSet/>
      <dgm:spPr/>
      <dgm:t>
        <a:bodyPr/>
        <a:lstStyle/>
        <a:p>
          <a:endParaRPr lang="en-GB"/>
        </a:p>
      </dgm:t>
    </dgm:pt>
    <dgm:pt modelId="{C23C438D-8548-416A-9856-036238C88ABB}" type="pres">
      <dgm:prSet presAssocID="{DCE66B14-12B0-4F1D-92F5-9C61297140DE}" presName="linear" presStyleCnt="0">
        <dgm:presLayoutVars>
          <dgm:animLvl val="lvl"/>
          <dgm:resizeHandles val="exact"/>
        </dgm:presLayoutVars>
      </dgm:prSet>
      <dgm:spPr/>
    </dgm:pt>
    <dgm:pt modelId="{9379D27B-7C8D-43B6-8EDC-AB20C855F786}" type="pres">
      <dgm:prSet presAssocID="{571A279F-FF86-448F-A0B8-4C7F653EBA7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7811C6-E47E-418E-AB5F-DA2ED2A9A904}" type="pres">
      <dgm:prSet presAssocID="{7C320B41-D342-47EC-9DA5-0F8CE2CA1A8D}" presName="spacer" presStyleCnt="0"/>
      <dgm:spPr/>
    </dgm:pt>
    <dgm:pt modelId="{CCE8F66E-C1F5-4FAC-A2A5-DF250A391F7E}" type="pres">
      <dgm:prSet presAssocID="{9FC3AFD9-C897-4A3D-8183-B397BF92A5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3CF2C6-4E2A-4377-9C6B-7D14C8B7DC3B}" type="pres">
      <dgm:prSet presAssocID="{4E6EB68E-499B-45BA-AC78-5D1DEA35272E}" presName="spacer" presStyleCnt="0"/>
      <dgm:spPr/>
    </dgm:pt>
    <dgm:pt modelId="{B8EA0617-E2B6-42AE-9BC8-165931BD834C}" type="pres">
      <dgm:prSet presAssocID="{6DE77EF6-D031-471E-83C8-7F4248740B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20C79E-6B60-4BB4-9377-6C6EB8B8AC4D}" type="pres">
      <dgm:prSet presAssocID="{4C6705C4-E438-45BC-AC36-931B325BC0A9}" presName="spacer" presStyleCnt="0"/>
      <dgm:spPr/>
    </dgm:pt>
    <dgm:pt modelId="{8B51F714-A4AC-4E31-B608-2D0EC71F1816}" type="pres">
      <dgm:prSet presAssocID="{44EEF63E-26B2-46B4-A209-C06B326CEB5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767E01-15D6-4B5B-9A7B-1A8481222EEB}" type="presOf" srcId="{6DE77EF6-D031-471E-83C8-7F4248740B80}" destId="{B8EA0617-E2B6-42AE-9BC8-165931BD834C}" srcOrd="0" destOrd="0" presId="urn:microsoft.com/office/officeart/2005/8/layout/vList2"/>
    <dgm:cxn modelId="{868CEE20-0782-459D-A824-5D32639B14DE}" srcId="{DCE66B14-12B0-4F1D-92F5-9C61297140DE}" destId="{571A279F-FF86-448F-A0B8-4C7F653EBA77}" srcOrd="0" destOrd="0" parTransId="{6CC6003F-BEBF-45CB-8E50-4AE542D4E221}" sibTransId="{7C320B41-D342-47EC-9DA5-0F8CE2CA1A8D}"/>
    <dgm:cxn modelId="{093F463B-76C2-47F4-A36B-C1CFC0D64774}" type="presOf" srcId="{44EEF63E-26B2-46B4-A209-C06B326CEB54}" destId="{8B51F714-A4AC-4E31-B608-2D0EC71F1816}" srcOrd="0" destOrd="0" presId="urn:microsoft.com/office/officeart/2005/8/layout/vList2"/>
    <dgm:cxn modelId="{D5ACDD40-6323-4713-9F44-4FA24D84DE1B}" type="presOf" srcId="{571A279F-FF86-448F-A0B8-4C7F653EBA77}" destId="{9379D27B-7C8D-43B6-8EDC-AB20C855F786}" srcOrd="0" destOrd="0" presId="urn:microsoft.com/office/officeart/2005/8/layout/vList2"/>
    <dgm:cxn modelId="{95974574-A113-450E-9AF9-282FA57185E6}" type="presOf" srcId="{9FC3AFD9-C897-4A3D-8183-B397BF92A5AF}" destId="{CCE8F66E-C1F5-4FAC-A2A5-DF250A391F7E}" srcOrd="0" destOrd="0" presId="urn:microsoft.com/office/officeart/2005/8/layout/vList2"/>
    <dgm:cxn modelId="{E4A70B84-E54E-436F-A32D-21B78D0D1CC6}" srcId="{DCE66B14-12B0-4F1D-92F5-9C61297140DE}" destId="{44EEF63E-26B2-46B4-A209-C06B326CEB54}" srcOrd="3" destOrd="0" parTransId="{C3A49CB9-82B9-4011-BAFF-CB53257D8AFB}" sibTransId="{55A5B3B1-694B-44DC-8D74-14C4786149F7}"/>
    <dgm:cxn modelId="{51D679B9-01B0-43B2-BC3E-91915CA136FB}" type="presOf" srcId="{DCE66B14-12B0-4F1D-92F5-9C61297140DE}" destId="{C23C438D-8548-416A-9856-036238C88ABB}" srcOrd="0" destOrd="0" presId="urn:microsoft.com/office/officeart/2005/8/layout/vList2"/>
    <dgm:cxn modelId="{857354CA-A4BA-452B-B67E-DF12D1A2FE02}" srcId="{DCE66B14-12B0-4F1D-92F5-9C61297140DE}" destId="{6DE77EF6-D031-471E-83C8-7F4248740B80}" srcOrd="2" destOrd="0" parTransId="{30286844-F341-451B-A178-44CD8D6B31E2}" sibTransId="{4C6705C4-E438-45BC-AC36-931B325BC0A9}"/>
    <dgm:cxn modelId="{03AC7BCE-FB18-4AF9-B802-1D8914C24487}" srcId="{DCE66B14-12B0-4F1D-92F5-9C61297140DE}" destId="{9FC3AFD9-C897-4A3D-8183-B397BF92A5AF}" srcOrd="1" destOrd="0" parTransId="{0E18DCDD-D99A-4790-BD6B-EB123C40D767}" sibTransId="{4E6EB68E-499B-45BA-AC78-5D1DEA35272E}"/>
    <dgm:cxn modelId="{5B29D67D-41FC-4157-B82A-08B4DA4F404B}" type="presParOf" srcId="{C23C438D-8548-416A-9856-036238C88ABB}" destId="{9379D27B-7C8D-43B6-8EDC-AB20C855F786}" srcOrd="0" destOrd="0" presId="urn:microsoft.com/office/officeart/2005/8/layout/vList2"/>
    <dgm:cxn modelId="{346381C0-F12E-4C36-B44F-F6308C719F2E}" type="presParOf" srcId="{C23C438D-8548-416A-9856-036238C88ABB}" destId="{7B7811C6-E47E-418E-AB5F-DA2ED2A9A904}" srcOrd="1" destOrd="0" presId="urn:microsoft.com/office/officeart/2005/8/layout/vList2"/>
    <dgm:cxn modelId="{1096E3E6-1F31-4A86-AB04-3AF7FCE950CD}" type="presParOf" srcId="{C23C438D-8548-416A-9856-036238C88ABB}" destId="{CCE8F66E-C1F5-4FAC-A2A5-DF250A391F7E}" srcOrd="2" destOrd="0" presId="urn:microsoft.com/office/officeart/2005/8/layout/vList2"/>
    <dgm:cxn modelId="{1500AD91-0CFD-4267-8DEF-FA575048E991}" type="presParOf" srcId="{C23C438D-8548-416A-9856-036238C88ABB}" destId="{733CF2C6-4E2A-4377-9C6B-7D14C8B7DC3B}" srcOrd="3" destOrd="0" presId="urn:microsoft.com/office/officeart/2005/8/layout/vList2"/>
    <dgm:cxn modelId="{CF55A2B9-208F-4171-8E59-A4D9A820D552}" type="presParOf" srcId="{C23C438D-8548-416A-9856-036238C88ABB}" destId="{B8EA0617-E2B6-42AE-9BC8-165931BD834C}" srcOrd="4" destOrd="0" presId="urn:microsoft.com/office/officeart/2005/8/layout/vList2"/>
    <dgm:cxn modelId="{A8E146F3-D3CC-49E0-B03A-B8DE7C0CA914}" type="presParOf" srcId="{C23C438D-8548-416A-9856-036238C88ABB}" destId="{B920C79E-6B60-4BB4-9377-6C6EB8B8AC4D}" srcOrd="5" destOrd="0" presId="urn:microsoft.com/office/officeart/2005/8/layout/vList2"/>
    <dgm:cxn modelId="{AF4A585B-5BCA-45B2-8603-0B366761F365}" type="presParOf" srcId="{C23C438D-8548-416A-9856-036238C88ABB}" destId="{8B51F714-A4AC-4E31-B608-2D0EC71F18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FB43E3-C977-4A59-B064-C5593B9CDC82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A187DF7E-CB7F-4526-A085-D1728E07B51F}">
      <dgm:prSet/>
      <dgm:spPr/>
      <dgm:t>
        <a:bodyPr/>
        <a:lstStyle/>
        <a:p>
          <a:r>
            <a:rPr lang="en-MT"/>
            <a:t>Create Fabric Objects</a:t>
          </a:r>
        </a:p>
      </dgm:t>
    </dgm:pt>
    <dgm:pt modelId="{4F5B12E3-6F86-4929-902E-5971568ABEA7}" type="parTrans" cxnId="{3B516E01-E467-437A-91DF-B1DC6E4C8319}">
      <dgm:prSet/>
      <dgm:spPr/>
      <dgm:t>
        <a:bodyPr/>
        <a:lstStyle/>
        <a:p>
          <a:endParaRPr lang="en-MT"/>
        </a:p>
      </dgm:t>
    </dgm:pt>
    <dgm:pt modelId="{1BBB1043-A376-40F8-A055-E9CDA804B3C1}" type="sibTrans" cxnId="{3B516E01-E467-437A-91DF-B1DC6E4C8319}">
      <dgm:prSet/>
      <dgm:spPr/>
      <dgm:t>
        <a:bodyPr/>
        <a:lstStyle/>
        <a:p>
          <a:endParaRPr lang="en-MT"/>
        </a:p>
      </dgm:t>
    </dgm:pt>
    <dgm:pt modelId="{A5510F7D-1011-4310-8113-F48B79543846}">
      <dgm:prSet/>
      <dgm:spPr/>
      <dgm:t>
        <a:bodyPr/>
        <a:lstStyle/>
        <a:p>
          <a:r>
            <a:rPr lang="en-MT"/>
            <a:t>Data Platform as a Service made easy</a:t>
          </a:r>
        </a:p>
      </dgm:t>
    </dgm:pt>
    <dgm:pt modelId="{F611F641-D71E-413F-8A84-CB35BD959AA4}" type="parTrans" cxnId="{8864705B-4F1C-4428-AFE8-4651B0D07E74}">
      <dgm:prSet/>
      <dgm:spPr/>
      <dgm:t>
        <a:bodyPr/>
        <a:lstStyle/>
        <a:p>
          <a:endParaRPr lang="en-MT"/>
        </a:p>
      </dgm:t>
    </dgm:pt>
    <dgm:pt modelId="{06D2F0E7-D73B-43D9-B975-E8223FF47DF1}" type="sibTrans" cxnId="{8864705B-4F1C-4428-AFE8-4651B0D07E74}">
      <dgm:prSet/>
      <dgm:spPr/>
      <dgm:t>
        <a:bodyPr/>
        <a:lstStyle/>
        <a:p>
          <a:endParaRPr lang="en-MT"/>
        </a:p>
      </dgm:t>
    </dgm:pt>
    <dgm:pt modelId="{587BAA8B-8E23-4FB0-A574-C5412DD06B60}">
      <dgm:prSet/>
      <dgm:spPr/>
      <dgm:t>
        <a:bodyPr/>
        <a:lstStyle/>
        <a:p>
          <a:r>
            <a:rPr lang="en-MT"/>
            <a:t>Capacity Permission</a:t>
          </a:r>
        </a:p>
      </dgm:t>
    </dgm:pt>
    <dgm:pt modelId="{FF4F1F05-CDE0-4B99-9B96-8A7C0E46942A}" type="parTrans" cxnId="{E8882EB9-5DF4-46F4-BCFE-81074C3FAE4E}">
      <dgm:prSet/>
      <dgm:spPr/>
      <dgm:t>
        <a:bodyPr/>
        <a:lstStyle/>
        <a:p>
          <a:endParaRPr lang="en-MT"/>
        </a:p>
      </dgm:t>
    </dgm:pt>
    <dgm:pt modelId="{99B426BC-BF82-4400-8EE1-23159F34EB5B}" type="sibTrans" cxnId="{E8882EB9-5DF4-46F4-BCFE-81074C3FAE4E}">
      <dgm:prSet/>
      <dgm:spPr/>
      <dgm:t>
        <a:bodyPr/>
        <a:lstStyle/>
        <a:p>
          <a:endParaRPr lang="en-MT"/>
        </a:p>
      </dgm:t>
    </dgm:pt>
    <dgm:pt modelId="{457ED0CE-4D7C-404D-A235-81B35A8F7AE3}">
      <dgm:prSet/>
      <dgm:spPr/>
      <dgm:t>
        <a:bodyPr/>
        <a:lstStyle/>
        <a:p>
          <a:r>
            <a:rPr lang="en-MT"/>
            <a:t>A cost management team for all domains</a:t>
          </a:r>
        </a:p>
      </dgm:t>
    </dgm:pt>
    <dgm:pt modelId="{C0F23C9E-B9FE-457E-B92C-9F8D21B11636}" type="parTrans" cxnId="{EC7B55C2-B55A-4000-B842-845882A56F89}">
      <dgm:prSet/>
      <dgm:spPr/>
      <dgm:t>
        <a:bodyPr/>
        <a:lstStyle/>
        <a:p>
          <a:endParaRPr lang="en-MT"/>
        </a:p>
      </dgm:t>
    </dgm:pt>
    <dgm:pt modelId="{DB62951C-9177-4D94-AC92-E4DB599EC9B3}" type="sibTrans" cxnId="{EC7B55C2-B55A-4000-B842-845882A56F89}">
      <dgm:prSet/>
      <dgm:spPr/>
      <dgm:t>
        <a:bodyPr/>
        <a:lstStyle/>
        <a:p>
          <a:endParaRPr lang="en-MT"/>
        </a:p>
      </dgm:t>
    </dgm:pt>
    <dgm:pt modelId="{94896A7E-F11A-40A2-BBB1-BAA8F0F645B0}">
      <dgm:prSet/>
      <dgm:spPr/>
      <dgm:t>
        <a:bodyPr/>
        <a:lstStyle/>
        <a:p>
          <a:r>
            <a:rPr lang="en-MT"/>
            <a:t>Connection Permission Management</a:t>
          </a:r>
        </a:p>
      </dgm:t>
    </dgm:pt>
    <dgm:pt modelId="{F14ECB3A-8A94-4CC7-95AE-B2C9DCF4E12C}" type="parTrans" cxnId="{EF3E09A8-64E7-4336-8258-A74A97758190}">
      <dgm:prSet/>
      <dgm:spPr/>
      <dgm:t>
        <a:bodyPr/>
        <a:lstStyle/>
        <a:p>
          <a:endParaRPr lang="en-MT"/>
        </a:p>
      </dgm:t>
    </dgm:pt>
    <dgm:pt modelId="{AC272F06-80DB-46B5-909A-F5E357F7CF12}" type="sibTrans" cxnId="{EF3E09A8-64E7-4336-8258-A74A97758190}">
      <dgm:prSet/>
      <dgm:spPr/>
      <dgm:t>
        <a:bodyPr/>
        <a:lstStyle/>
        <a:p>
          <a:endParaRPr lang="en-MT"/>
        </a:p>
      </dgm:t>
    </dgm:pt>
    <dgm:pt modelId="{EE6A4F2E-9A68-47AD-AF9E-41309179E16B}">
      <dgm:prSet/>
      <dgm:spPr/>
      <dgm:t>
        <a:bodyPr/>
        <a:lstStyle/>
        <a:p>
          <a:r>
            <a:rPr lang="en-MT"/>
            <a:t>Best practice specification</a:t>
          </a:r>
        </a:p>
      </dgm:t>
    </dgm:pt>
    <dgm:pt modelId="{ACE1F34E-88B7-4ED8-BDF3-CB9D883C76FF}" type="parTrans" cxnId="{D807F07B-90CD-41F8-9261-CCB0E7DF1A51}">
      <dgm:prSet/>
      <dgm:spPr/>
      <dgm:t>
        <a:bodyPr/>
        <a:lstStyle/>
        <a:p>
          <a:endParaRPr lang="en-MT"/>
        </a:p>
      </dgm:t>
    </dgm:pt>
    <dgm:pt modelId="{49C2DEF8-5CD2-4024-B5E8-B3947162494F}" type="sibTrans" cxnId="{D807F07B-90CD-41F8-9261-CCB0E7DF1A51}">
      <dgm:prSet/>
      <dgm:spPr/>
      <dgm:t>
        <a:bodyPr/>
        <a:lstStyle/>
        <a:p>
          <a:endParaRPr lang="en-MT"/>
        </a:p>
      </dgm:t>
    </dgm:pt>
    <dgm:pt modelId="{EF84506B-F214-4901-86AA-BA4F883D3EDC}">
      <dgm:prSet/>
      <dgm:spPr/>
      <dgm:t>
        <a:bodyPr/>
        <a:lstStyle/>
        <a:p>
          <a:r>
            <a:rPr lang="en-MT"/>
            <a:t>Entra Groups</a:t>
          </a:r>
        </a:p>
      </dgm:t>
    </dgm:pt>
    <dgm:pt modelId="{1FCBD2BE-72D2-4A09-8E8B-6CB1CB0A9604}" type="parTrans" cxnId="{A8DC21F0-28CC-44BC-B007-AB7B416A25DC}">
      <dgm:prSet/>
      <dgm:spPr/>
      <dgm:t>
        <a:bodyPr/>
        <a:lstStyle/>
        <a:p>
          <a:endParaRPr lang="en-MT"/>
        </a:p>
      </dgm:t>
    </dgm:pt>
    <dgm:pt modelId="{652B103E-B119-4C9E-BDB0-CDAD73750A42}" type="sibTrans" cxnId="{A8DC21F0-28CC-44BC-B007-AB7B416A25DC}">
      <dgm:prSet/>
      <dgm:spPr/>
      <dgm:t>
        <a:bodyPr/>
        <a:lstStyle/>
        <a:p>
          <a:endParaRPr lang="en-MT"/>
        </a:p>
      </dgm:t>
    </dgm:pt>
    <dgm:pt modelId="{8D142511-1700-450D-92BB-5F9A4418FCCF}">
      <dgm:prSet/>
      <dgm:spPr/>
      <dgm:t>
        <a:bodyPr/>
        <a:lstStyle/>
        <a:p>
          <a:r>
            <a:rPr lang="en-MT"/>
            <a:t>Shared with a central team</a:t>
          </a:r>
        </a:p>
      </dgm:t>
    </dgm:pt>
    <dgm:pt modelId="{386791B9-2A26-4630-B310-8C597429F320}" type="parTrans" cxnId="{E72D4CB2-4E73-42A4-AF27-BF9EE36F02A9}">
      <dgm:prSet/>
      <dgm:spPr/>
      <dgm:t>
        <a:bodyPr/>
        <a:lstStyle/>
        <a:p>
          <a:endParaRPr lang="en-MT"/>
        </a:p>
      </dgm:t>
    </dgm:pt>
    <dgm:pt modelId="{CC320C5C-5166-4447-9F8D-FCC6C8444976}" type="sibTrans" cxnId="{E72D4CB2-4E73-42A4-AF27-BF9EE36F02A9}">
      <dgm:prSet/>
      <dgm:spPr/>
      <dgm:t>
        <a:bodyPr/>
        <a:lstStyle/>
        <a:p>
          <a:endParaRPr lang="en-MT"/>
        </a:p>
      </dgm:t>
    </dgm:pt>
    <dgm:pt modelId="{6C3C6587-7781-4727-A4A5-1984A3D7377A}">
      <dgm:prSet/>
      <dgm:spPr/>
      <dgm:t>
        <a:bodyPr/>
        <a:lstStyle/>
        <a:p>
          <a:r>
            <a:rPr lang="en-MT"/>
            <a:t>Workspace Permission Management</a:t>
          </a:r>
        </a:p>
      </dgm:t>
    </dgm:pt>
    <dgm:pt modelId="{F539F32D-FF1E-41D0-A512-F748850B5A76}" type="parTrans" cxnId="{2C2AAB17-6DD0-4B81-9A53-15FAA54943B6}">
      <dgm:prSet/>
      <dgm:spPr/>
      <dgm:t>
        <a:bodyPr/>
        <a:lstStyle/>
        <a:p>
          <a:endParaRPr lang="en-MT"/>
        </a:p>
      </dgm:t>
    </dgm:pt>
    <dgm:pt modelId="{11879278-D4D0-4420-9825-DFFD87A38208}" type="sibTrans" cxnId="{2C2AAB17-6DD0-4B81-9A53-15FAA54943B6}">
      <dgm:prSet/>
      <dgm:spPr/>
      <dgm:t>
        <a:bodyPr/>
        <a:lstStyle/>
        <a:p>
          <a:endParaRPr lang="en-MT"/>
        </a:p>
      </dgm:t>
    </dgm:pt>
    <dgm:pt modelId="{4A9C3075-EDC7-4DF4-95C2-921FE1291313}">
      <dgm:prSet/>
      <dgm:spPr/>
      <dgm:t>
        <a:bodyPr/>
        <a:lstStyle/>
        <a:p>
          <a:r>
            <a:rPr lang="en-MT"/>
            <a:t>Best practice specification</a:t>
          </a:r>
        </a:p>
      </dgm:t>
    </dgm:pt>
    <dgm:pt modelId="{2C6AD214-10C8-4091-816C-DD043F20EDAB}" type="parTrans" cxnId="{3EC506AF-7027-4C8A-B5EA-526212CB14C2}">
      <dgm:prSet/>
      <dgm:spPr/>
      <dgm:t>
        <a:bodyPr/>
        <a:lstStyle/>
        <a:p>
          <a:endParaRPr lang="en-MT"/>
        </a:p>
      </dgm:t>
    </dgm:pt>
    <dgm:pt modelId="{05535381-41D0-463D-BDD3-B0FEB2BB7FC6}" type="sibTrans" cxnId="{3EC506AF-7027-4C8A-B5EA-526212CB14C2}">
      <dgm:prSet/>
      <dgm:spPr/>
      <dgm:t>
        <a:bodyPr/>
        <a:lstStyle/>
        <a:p>
          <a:endParaRPr lang="en-MT"/>
        </a:p>
      </dgm:t>
    </dgm:pt>
    <dgm:pt modelId="{4FE75C57-CBEF-44BC-8882-73E3B3E6CD85}">
      <dgm:prSet/>
      <dgm:spPr/>
      <dgm:t>
        <a:bodyPr/>
        <a:lstStyle/>
        <a:p>
          <a:r>
            <a:rPr lang="en-MT"/>
            <a:t>Entra Groups</a:t>
          </a:r>
        </a:p>
      </dgm:t>
    </dgm:pt>
    <dgm:pt modelId="{BA317BA3-8563-45E9-B2A1-9D2C904F5E1A}" type="parTrans" cxnId="{48D4E641-2254-459A-B9FD-3AFF98583D73}">
      <dgm:prSet/>
      <dgm:spPr/>
      <dgm:t>
        <a:bodyPr/>
        <a:lstStyle/>
        <a:p>
          <a:endParaRPr lang="en-MT"/>
        </a:p>
      </dgm:t>
    </dgm:pt>
    <dgm:pt modelId="{4F31A053-24CD-483C-872F-4B516C5EDCCC}" type="sibTrans" cxnId="{48D4E641-2254-459A-B9FD-3AFF98583D73}">
      <dgm:prSet/>
      <dgm:spPr/>
      <dgm:t>
        <a:bodyPr/>
        <a:lstStyle/>
        <a:p>
          <a:endParaRPr lang="en-MT"/>
        </a:p>
      </dgm:t>
    </dgm:pt>
    <dgm:pt modelId="{C85C0B3D-2639-43EE-9A2D-D180B6AAB713}">
      <dgm:prSet/>
      <dgm:spPr/>
      <dgm:t>
        <a:bodyPr/>
        <a:lstStyle/>
        <a:p>
          <a:r>
            <a:rPr lang="en-MT"/>
            <a:t>Shared with a central team</a:t>
          </a:r>
        </a:p>
      </dgm:t>
    </dgm:pt>
    <dgm:pt modelId="{8A2E471D-752F-4026-B861-046A75BDF4A3}" type="parTrans" cxnId="{26E1F6D2-2106-4D25-B60F-12134D0EEFBB}">
      <dgm:prSet/>
      <dgm:spPr/>
      <dgm:t>
        <a:bodyPr/>
        <a:lstStyle/>
        <a:p>
          <a:endParaRPr lang="en-MT"/>
        </a:p>
      </dgm:t>
    </dgm:pt>
    <dgm:pt modelId="{84DBB2DA-F954-462B-8B25-1D65054CA78F}" type="sibTrans" cxnId="{26E1F6D2-2106-4D25-B60F-12134D0EEFBB}">
      <dgm:prSet/>
      <dgm:spPr/>
      <dgm:t>
        <a:bodyPr/>
        <a:lstStyle/>
        <a:p>
          <a:endParaRPr lang="en-MT"/>
        </a:p>
      </dgm:t>
    </dgm:pt>
    <dgm:pt modelId="{28633CA2-D6C2-4E89-BB98-401C9F051AC0}" type="pres">
      <dgm:prSet presAssocID="{71FB43E3-C977-4A59-B064-C5593B9CDC8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ACFF77-B00C-47C7-A581-961A3C48D39E}" type="pres">
      <dgm:prSet presAssocID="{A187DF7E-CB7F-4526-A085-D1728E07B51F}" presName="root" presStyleCnt="0"/>
      <dgm:spPr/>
    </dgm:pt>
    <dgm:pt modelId="{3F56A621-69C4-44D7-940F-97BA6FDEFB9C}" type="pres">
      <dgm:prSet presAssocID="{A187DF7E-CB7F-4526-A085-D1728E07B51F}" presName="rootComposite" presStyleCnt="0"/>
      <dgm:spPr/>
    </dgm:pt>
    <dgm:pt modelId="{DF9F45BE-D4EA-4992-B11B-F8C205B63DF8}" type="pres">
      <dgm:prSet presAssocID="{A187DF7E-CB7F-4526-A085-D1728E07B51F}" presName="rootText" presStyleLbl="node1" presStyleIdx="0" presStyleCnt="4"/>
      <dgm:spPr/>
    </dgm:pt>
    <dgm:pt modelId="{BC4BD257-A2EC-45A7-91BB-FE8EE4A7B305}" type="pres">
      <dgm:prSet presAssocID="{A187DF7E-CB7F-4526-A085-D1728E07B51F}" presName="rootConnector" presStyleLbl="node1" presStyleIdx="0" presStyleCnt="4"/>
      <dgm:spPr/>
    </dgm:pt>
    <dgm:pt modelId="{59C9218D-0616-4F64-A7FD-091E1B67D458}" type="pres">
      <dgm:prSet presAssocID="{A187DF7E-CB7F-4526-A085-D1728E07B51F}" presName="childShape" presStyleCnt="0"/>
      <dgm:spPr/>
    </dgm:pt>
    <dgm:pt modelId="{7BFE5F52-983F-4EF7-A3C3-5F927D913DF3}" type="pres">
      <dgm:prSet presAssocID="{F611F641-D71E-413F-8A84-CB35BD959AA4}" presName="Name13" presStyleLbl="parChTrans1D2" presStyleIdx="0" presStyleCnt="8"/>
      <dgm:spPr/>
    </dgm:pt>
    <dgm:pt modelId="{DEE615C9-007D-48F0-9657-F1B16689386D}" type="pres">
      <dgm:prSet presAssocID="{A5510F7D-1011-4310-8113-F48B79543846}" presName="childText" presStyleLbl="bgAcc1" presStyleIdx="0" presStyleCnt="8">
        <dgm:presLayoutVars>
          <dgm:bulletEnabled val="1"/>
        </dgm:presLayoutVars>
      </dgm:prSet>
      <dgm:spPr/>
    </dgm:pt>
    <dgm:pt modelId="{15B37C32-1A8C-4670-81AB-0E4102CAE9A7}" type="pres">
      <dgm:prSet presAssocID="{587BAA8B-8E23-4FB0-A574-C5412DD06B60}" presName="root" presStyleCnt="0"/>
      <dgm:spPr/>
    </dgm:pt>
    <dgm:pt modelId="{1C723701-BA3B-46A4-90D5-D9D140836547}" type="pres">
      <dgm:prSet presAssocID="{587BAA8B-8E23-4FB0-A574-C5412DD06B60}" presName="rootComposite" presStyleCnt="0"/>
      <dgm:spPr/>
    </dgm:pt>
    <dgm:pt modelId="{B20AC1C7-DBA2-4A5D-81DC-10CE20A2ED87}" type="pres">
      <dgm:prSet presAssocID="{587BAA8B-8E23-4FB0-A574-C5412DD06B60}" presName="rootText" presStyleLbl="node1" presStyleIdx="1" presStyleCnt="4"/>
      <dgm:spPr/>
    </dgm:pt>
    <dgm:pt modelId="{82BC3A69-B681-4930-801A-83314FA8919E}" type="pres">
      <dgm:prSet presAssocID="{587BAA8B-8E23-4FB0-A574-C5412DD06B60}" presName="rootConnector" presStyleLbl="node1" presStyleIdx="1" presStyleCnt="4"/>
      <dgm:spPr/>
    </dgm:pt>
    <dgm:pt modelId="{A761755D-D295-4DF0-BA31-ACF6A4F82ECD}" type="pres">
      <dgm:prSet presAssocID="{587BAA8B-8E23-4FB0-A574-C5412DD06B60}" presName="childShape" presStyleCnt="0"/>
      <dgm:spPr/>
    </dgm:pt>
    <dgm:pt modelId="{FD6D936B-03A0-4650-B48B-25B722266A2B}" type="pres">
      <dgm:prSet presAssocID="{C0F23C9E-B9FE-457E-B92C-9F8D21B11636}" presName="Name13" presStyleLbl="parChTrans1D2" presStyleIdx="1" presStyleCnt="8"/>
      <dgm:spPr/>
    </dgm:pt>
    <dgm:pt modelId="{EDACC2F9-3AA2-4462-9DDE-BBF7B6BE16E4}" type="pres">
      <dgm:prSet presAssocID="{457ED0CE-4D7C-404D-A235-81B35A8F7AE3}" presName="childText" presStyleLbl="bgAcc1" presStyleIdx="1" presStyleCnt="8">
        <dgm:presLayoutVars>
          <dgm:bulletEnabled val="1"/>
        </dgm:presLayoutVars>
      </dgm:prSet>
      <dgm:spPr/>
    </dgm:pt>
    <dgm:pt modelId="{17CDAA09-6C02-4EEF-BD80-49B7737C6003}" type="pres">
      <dgm:prSet presAssocID="{94896A7E-F11A-40A2-BBB1-BAA8F0F645B0}" presName="root" presStyleCnt="0"/>
      <dgm:spPr/>
    </dgm:pt>
    <dgm:pt modelId="{694FE69E-6030-40DC-8082-E4F4E9D519DC}" type="pres">
      <dgm:prSet presAssocID="{94896A7E-F11A-40A2-BBB1-BAA8F0F645B0}" presName="rootComposite" presStyleCnt="0"/>
      <dgm:spPr/>
    </dgm:pt>
    <dgm:pt modelId="{E934E624-70D5-4B60-9FC7-9C838C404F7D}" type="pres">
      <dgm:prSet presAssocID="{94896A7E-F11A-40A2-BBB1-BAA8F0F645B0}" presName="rootText" presStyleLbl="node1" presStyleIdx="2" presStyleCnt="4"/>
      <dgm:spPr/>
    </dgm:pt>
    <dgm:pt modelId="{668AB2A0-9E40-4E24-BBD2-D4DC9FB41A48}" type="pres">
      <dgm:prSet presAssocID="{94896A7E-F11A-40A2-BBB1-BAA8F0F645B0}" presName="rootConnector" presStyleLbl="node1" presStyleIdx="2" presStyleCnt="4"/>
      <dgm:spPr/>
    </dgm:pt>
    <dgm:pt modelId="{05E580E3-48CC-422C-AC25-BB806AF40B51}" type="pres">
      <dgm:prSet presAssocID="{94896A7E-F11A-40A2-BBB1-BAA8F0F645B0}" presName="childShape" presStyleCnt="0"/>
      <dgm:spPr/>
    </dgm:pt>
    <dgm:pt modelId="{FFD8EE50-41FC-4F72-8D3D-35A39CB17A20}" type="pres">
      <dgm:prSet presAssocID="{ACE1F34E-88B7-4ED8-BDF3-CB9D883C76FF}" presName="Name13" presStyleLbl="parChTrans1D2" presStyleIdx="2" presStyleCnt="8"/>
      <dgm:spPr/>
    </dgm:pt>
    <dgm:pt modelId="{169E167D-8B24-47FC-9AD4-AB3D2AABBD3F}" type="pres">
      <dgm:prSet presAssocID="{EE6A4F2E-9A68-47AD-AF9E-41309179E16B}" presName="childText" presStyleLbl="bgAcc1" presStyleIdx="2" presStyleCnt="8">
        <dgm:presLayoutVars>
          <dgm:bulletEnabled val="1"/>
        </dgm:presLayoutVars>
      </dgm:prSet>
      <dgm:spPr/>
    </dgm:pt>
    <dgm:pt modelId="{675A8D4C-7E07-4AD2-AF42-0574725569C6}" type="pres">
      <dgm:prSet presAssocID="{1FCBD2BE-72D2-4A09-8E8B-6CB1CB0A9604}" presName="Name13" presStyleLbl="parChTrans1D2" presStyleIdx="3" presStyleCnt="8"/>
      <dgm:spPr/>
    </dgm:pt>
    <dgm:pt modelId="{935EE024-238B-4AE8-8F20-CB36DD34B873}" type="pres">
      <dgm:prSet presAssocID="{EF84506B-F214-4901-86AA-BA4F883D3EDC}" presName="childText" presStyleLbl="bgAcc1" presStyleIdx="3" presStyleCnt="8">
        <dgm:presLayoutVars>
          <dgm:bulletEnabled val="1"/>
        </dgm:presLayoutVars>
      </dgm:prSet>
      <dgm:spPr/>
    </dgm:pt>
    <dgm:pt modelId="{D65951B1-E367-4A70-8121-35B3051F7D5B}" type="pres">
      <dgm:prSet presAssocID="{386791B9-2A26-4630-B310-8C597429F320}" presName="Name13" presStyleLbl="parChTrans1D2" presStyleIdx="4" presStyleCnt="8"/>
      <dgm:spPr/>
    </dgm:pt>
    <dgm:pt modelId="{1FD8B4E0-AE0A-4F39-BD6D-3B2D745AEFCC}" type="pres">
      <dgm:prSet presAssocID="{8D142511-1700-450D-92BB-5F9A4418FCCF}" presName="childText" presStyleLbl="bgAcc1" presStyleIdx="4" presStyleCnt="8">
        <dgm:presLayoutVars>
          <dgm:bulletEnabled val="1"/>
        </dgm:presLayoutVars>
      </dgm:prSet>
      <dgm:spPr/>
    </dgm:pt>
    <dgm:pt modelId="{36BAEB2C-8A8B-4E76-958B-3FEA6D60B69C}" type="pres">
      <dgm:prSet presAssocID="{6C3C6587-7781-4727-A4A5-1984A3D7377A}" presName="root" presStyleCnt="0"/>
      <dgm:spPr/>
    </dgm:pt>
    <dgm:pt modelId="{2359DF9D-BE47-4449-9867-C98CEA75BBED}" type="pres">
      <dgm:prSet presAssocID="{6C3C6587-7781-4727-A4A5-1984A3D7377A}" presName="rootComposite" presStyleCnt="0"/>
      <dgm:spPr/>
    </dgm:pt>
    <dgm:pt modelId="{64E4866C-C1A0-4D9D-BAA0-3E2DE63A3780}" type="pres">
      <dgm:prSet presAssocID="{6C3C6587-7781-4727-A4A5-1984A3D7377A}" presName="rootText" presStyleLbl="node1" presStyleIdx="3" presStyleCnt="4"/>
      <dgm:spPr/>
    </dgm:pt>
    <dgm:pt modelId="{EE1E0F2E-E8F9-40BF-9119-E72BFB7052E0}" type="pres">
      <dgm:prSet presAssocID="{6C3C6587-7781-4727-A4A5-1984A3D7377A}" presName="rootConnector" presStyleLbl="node1" presStyleIdx="3" presStyleCnt="4"/>
      <dgm:spPr/>
    </dgm:pt>
    <dgm:pt modelId="{9E8122E3-2618-44B3-84F0-25693B92BC68}" type="pres">
      <dgm:prSet presAssocID="{6C3C6587-7781-4727-A4A5-1984A3D7377A}" presName="childShape" presStyleCnt="0"/>
      <dgm:spPr/>
    </dgm:pt>
    <dgm:pt modelId="{2843F681-8057-4EA2-BB40-6FEFD625BC50}" type="pres">
      <dgm:prSet presAssocID="{2C6AD214-10C8-4091-816C-DD043F20EDAB}" presName="Name13" presStyleLbl="parChTrans1D2" presStyleIdx="5" presStyleCnt="8"/>
      <dgm:spPr/>
    </dgm:pt>
    <dgm:pt modelId="{0D2501C4-16F7-442E-B3B1-D9C47B8D592C}" type="pres">
      <dgm:prSet presAssocID="{4A9C3075-EDC7-4DF4-95C2-921FE1291313}" presName="childText" presStyleLbl="bgAcc1" presStyleIdx="5" presStyleCnt="8">
        <dgm:presLayoutVars>
          <dgm:bulletEnabled val="1"/>
        </dgm:presLayoutVars>
      </dgm:prSet>
      <dgm:spPr/>
    </dgm:pt>
    <dgm:pt modelId="{BEED6D43-72F6-4B47-A590-26F4A8D71533}" type="pres">
      <dgm:prSet presAssocID="{BA317BA3-8563-45E9-B2A1-9D2C904F5E1A}" presName="Name13" presStyleLbl="parChTrans1D2" presStyleIdx="6" presStyleCnt="8"/>
      <dgm:spPr/>
    </dgm:pt>
    <dgm:pt modelId="{EBC1F283-832F-4F18-AF4D-650D8233EC01}" type="pres">
      <dgm:prSet presAssocID="{4FE75C57-CBEF-44BC-8882-73E3B3E6CD85}" presName="childText" presStyleLbl="bgAcc1" presStyleIdx="6" presStyleCnt="8">
        <dgm:presLayoutVars>
          <dgm:bulletEnabled val="1"/>
        </dgm:presLayoutVars>
      </dgm:prSet>
      <dgm:spPr/>
    </dgm:pt>
    <dgm:pt modelId="{6EAAF68B-5A99-43ED-A929-B16CB178C2ED}" type="pres">
      <dgm:prSet presAssocID="{8A2E471D-752F-4026-B861-046A75BDF4A3}" presName="Name13" presStyleLbl="parChTrans1D2" presStyleIdx="7" presStyleCnt="8"/>
      <dgm:spPr/>
    </dgm:pt>
    <dgm:pt modelId="{C843D7D9-0E43-4E00-8F2C-727F1C5C2D7C}" type="pres">
      <dgm:prSet presAssocID="{C85C0B3D-2639-43EE-9A2D-D180B6AAB713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3B516E01-E467-437A-91DF-B1DC6E4C8319}" srcId="{71FB43E3-C977-4A59-B064-C5593B9CDC82}" destId="{A187DF7E-CB7F-4526-A085-D1728E07B51F}" srcOrd="0" destOrd="0" parTransId="{4F5B12E3-6F86-4929-902E-5971568ABEA7}" sibTransId="{1BBB1043-A376-40F8-A055-E9CDA804B3C1}"/>
    <dgm:cxn modelId="{A53D5F0D-CD91-463B-9F28-12A687ED144E}" type="presOf" srcId="{EF84506B-F214-4901-86AA-BA4F883D3EDC}" destId="{935EE024-238B-4AE8-8F20-CB36DD34B873}" srcOrd="0" destOrd="0" presId="urn:microsoft.com/office/officeart/2005/8/layout/hierarchy3"/>
    <dgm:cxn modelId="{07892E17-26D0-4FEF-8574-DB872363B500}" type="presOf" srcId="{587BAA8B-8E23-4FB0-A574-C5412DD06B60}" destId="{82BC3A69-B681-4930-801A-83314FA8919E}" srcOrd="1" destOrd="0" presId="urn:microsoft.com/office/officeart/2005/8/layout/hierarchy3"/>
    <dgm:cxn modelId="{2C2AAB17-6DD0-4B81-9A53-15FAA54943B6}" srcId="{71FB43E3-C977-4A59-B064-C5593B9CDC82}" destId="{6C3C6587-7781-4727-A4A5-1984A3D7377A}" srcOrd="3" destOrd="0" parTransId="{F539F32D-FF1E-41D0-A512-F748850B5A76}" sibTransId="{11879278-D4D0-4420-9825-DFFD87A38208}"/>
    <dgm:cxn modelId="{CDF6A21B-45E3-4B07-8850-256139681896}" type="presOf" srcId="{8D142511-1700-450D-92BB-5F9A4418FCCF}" destId="{1FD8B4E0-AE0A-4F39-BD6D-3B2D745AEFCC}" srcOrd="0" destOrd="0" presId="urn:microsoft.com/office/officeart/2005/8/layout/hierarchy3"/>
    <dgm:cxn modelId="{153DD01B-7C49-4DAB-9C10-51330AF7DE9D}" type="presOf" srcId="{587BAA8B-8E23-4FB0-A574-C5412DD06B60}" destId="{B20AC1C7-DBA2-4A5D-81DC-10CE20A2ED87}" srcOrd="0" destOrd="0" presId="urn:microsoft.com/office/officeart/2005/8/layout/hierarchy3"/>
    <dgm:cxn modelId="{19A54D1D-691B-43A7-9790-9F71AB108E81}" type="presOf" srcId="{94896A7E-F11A-40A2-BBB1-BAA8F0F645B0}" destId="{668AB2A0-9E40-4E24-BBD2-D4DC9FB41A48}" srcOrd="1" destOrd="0" presId="urn:microsoft.com/office/officeart/2005/8/layout/hierarchy3"/>
    <dgm:cxn modelId="{7FD0852A-7A2E-4E38-A894-0010CD15AF1A}" type="presOf" srcId="{457ED0CE-4D7C-404D-A235-81B35A8F7AE3}" destId="{EDACC2F9-3AA2-4462-9DDE-BBF7B6BE16E4}" srcOrd="0" destOrd="0" presId="urn:microsoft.com/office/officeart/2005/8/layout/hierarchy3"/>
    <dgm:cxn modelId="{4FB44C37-C406-457F-833F-1D7958289F36}" type="presOf" srcId="{94896A7E-F11A-40A2-BBB1-BAA8F0F645B0}" destId="{E934E624-70D5-4B60-9FC7-9C838C404F7D}" srcOrd="0" destOrd="0" presId="urn:microsoft.com/office/officeart/2005/8/layout/hierarchy3"/>
    <dgm:cxn modelId="{27FC0C40-FF3A-4444-9C17-FDA37081233B}" type="presOf" srcId="{ACE1F34E-88B7-4ED8-BDF3-CB9D883C76FF}" destId="{FFD8EE50-41FC-4F72-8D3D-35A39CB17A20}" srcOrd="0" destOrd="0" presId="urn:microsoft.com/office/officeart/2005/8/layout/hierarchy3"/>
    <dgm:cxn modelId="{8864705B-4F1C-4428-AFE8-4651B0D07E74}" srcId="{A187DF7E-CB7F-4526-A085-D1728E07B51F}" destId="{A5510F7D-1011-4310-8113-F48B79543846}" srcOrd="0" destOrd="0" parTransId="{F611F641-D71E-413F-8A84-CB35BD959AA4}" sibTransId="{06D2F0E7-D73B-43D9-B975-E8223FF47DF1}"/>
    <dgm:cxn modelId="{48D4E641-2254-459A-B9FD-3AFF98583D73}" srcId="{6C3C6587-7781-4727-A4A5-1984A3D7377A}" destId="{4FE75C57-CBEF-44BC-8882-73E3B3E6CD85}" srcOrd="1" destOrd="0" parTransId="{BA317BA3-8563-45E9-B2A1-9D2C904F5E1A}" sibTransId="{4F31A053-24CD-483C-872F-4B516C5EDCCC}"/>
    <dgm:cxn modelId="{406D564D-E0B5-4999-B7C7-28B75AA2914A}" type="presOf" srcId="{386791B9-2A26-4630-B310-8C597429F320}" destId="{D65951B1-E367-4A70-8121-35B3051F7D5B}" srcOrd="0" destOrd="0" presId="urn:microsoft.com/office/officeart/2005/8/layout/hierarchy3"/>
    <dgm:cxn modelId="{88BCB96E-499D-403A-AAC1-9D5CB525CC8D}" type="presOf" srcId="{8A2E471D-752F-4026-B861-046A75BDF4A3}" destId="{6EAAF68B-5A99-43ED-A929-B16CB178C2ED}" srcOrd="0" destOrd="0" presId="urn:microsoft.com/office/officeart/2005/8/layout/hierarchy3"/>
    <dgm:cxn modelId="{F37FDC77-A6CB-48DF-B038-95F74651F434}" type="presOf" srcId="{C0F23C9E-B9FE-457E-B92C-9F8D21B11636}" destId="{FD6D936B-03A0-4650-B48B-25B722266A2B}" srcOrd="0" destOrd="0" presId="urn:microsoft.com/office/officeart/2005/8/layout/hierarchy3"/>
    <dgm:cxn modelId="{D807F07B-90CD-41F8-9261-CCB0E7DF1A51}" srcId="{94896A7E-F11A-40A2-BBB1-BAA8F0F645B0}" destId="{EE6A4F2E-9A68-47AD-AF9E-41309179E16B}" srcOrd="0" destOrd="0" parTransId="{ACE1F34E-88B7-4ED8-BDF3-CB9D883C76FF}" sibTransId="{49C2DEF8-5CD2-4024-B5E8-B3947162494F}"/>
    <dgm:cxn modelId="{E4D75F83-D261-4BFC-9A2B-6BDE9AC0EB22}" type="presOf" srcId="{F611F641-D71E-413F-8A84-CB35BD959AA4}" destId="{7BFE5F52-983F-4EF7-A3C3-5F927D913DF3}" srcOrd="0" destOrd="0" presId="urn:microsoft.com/office/officeart/2005/8/layout/hierarchy3"/>
    <dgm:cxn modelId="{4BD93C92-AD58-4C10-A66A-81A70CBDB0F8}" type="presOf" srcId="{C85C0B3D-2639-43EE-9A2D-D180B6AAB713}" destId="{C843D7D9-0E43-4E00-8F2C-727F1C5C2D7C}" srcOrd="0" destOrd="0" presId="urn:microsoft.com/office/officeart/2005/8/layout/hierarchy3"/>
    <dgm:cxn modelId="{B5ED269A-B445-4179-8910-4168A6E25792}" type="presOf" srcId="{BA317BA3-8563-45E9-B2A1-9D2C904F5E1A}" destId="{BEED6D43-72F6-4B47-A590-26F4A8D71533}" srcOrd="0" destOrd="0" presId="urn:microsoft.com/office/officeart/2005/8/layout/hierarchy3"/>
    <dgm:cxn modelId="{8F82E09E-E6A5-406F-B394-6BFBB7DE7C12}" type="presOf" srcId="{4A9C3075-EDC7-4DF4-95C2-921FE1291313}" destId="{0D2501C4-16F7-442E-B3B1-D9C47B8D592C}" srcOrd="0" destOrd="0" presId="urn:microsoft.com/office/officeart/2005/8/layout/hierarchy3"/>
    <dgm:cxn modelId="{76EEE6A0-983D-4B10-828F-0D5D187D7D64}" type="presOf" srcId="{EE6A4F2E-9A68-47AD-AF9E-41309179E16B}" destId="{169E167D-8B24-47FC-9AD4-AB3D2AABBD3F}" srcOrd="0" destOrd="0" presId="urn:microsoft.com/office/officeart/2005/8/layout/hierarchy3"/>
    <dgm:cxn modelId="{EF3E09A8-64E7-4336-8258-A74A97758190}" srcId="{71FB43E3-C977-4A59-B064-C5593B9CDC82}" destId="{94896A7E-F11A-40A2-BBB1-BAA8F0F645B0}" srcOrd="2" destOrd="0" parTransId="{F14ECB3A-8A94-4CC7-95AE-B2C9DCF4E12C}" sibTransId="{AC272F06-80DB-46B5-909A-F5E357F7CF12}"/>
    <dgm:cxn modelId="{FDCBC1AD-76B0-4438-BB28-E640B5BCC56D}" type="presOf" srcId="{1FCBD2BE-72D2-4A09-8E8B-6CB1CB0A9604}" destId="{675A8D4C-7E07-4AD2-AF42-0574725569C6}" srcOrd="0" destOrd="0" presId="urn:microsoft.com/office/officeart/2005/8/layout/hierarchy3"/>
    <dgm:cxn modelId="{3EC506AF-7027-4C8A-B5EA-526212CB14C2}" srcId="{6C3C6587-7781-4727-A4A5-1984A3D7377A}" destId="{4A9C3075-EDC7-4DF4-95C2-921FE1291313}" srcOrd="0" destOrd="0" parTransId="{2C6AD214-10C8-4091-816C-DD043F20EDAB}" sibTransId="{05535381-41D0-463D-BDD3-B0FEB2BB7FC6}"/>
    <dgm:cxn modelId="{E72D4CB2-4E73-42A4-AF27-BF9EE36F02A9}" srcId="{94896A7E-F11A-40A2-BBB1-BAA8F0F645B0}" destId="{8D142511-1700-450D-92BB-5F9A4418FCCF}" srcOrd="2" destOrd="0" parTransId="{386791B9-2A26-4630-B310-8C597429F320}" sibTransId="{CC320C5C-5166-4447-9F8D-FCC6C8444976}"/>
    <dgm:cxn modelId="{834941B3-E09E-4D21-AD1D-05B6DA7A41C1}" type="presOf" srcId="{6C3C6587-7781-4727-A4A5-1984A3D7377A}" destId="{64E4866C-C1A0-4D9D-BAA0-3E2DE63A3780}" srcOrd="0" destOrd="0" presId="urn:microsoft.com/office/officeart/2005/8/layout/hierarchy3"/>
    <dgm:cxn modelId="{EAC8C5B5-1901-4250-8B05-D755A24DF336}" type="presOf" srcId="{71FB43E3-C977-4A59-B064-C5593B9CDC82}" destId="{28633CA2-D6C2-4E89-BB98-401C9F051AC0}" srcOrd="0" destOrd="0" presId="urn:microsoft.com/office/officeart/2005/8/layout/hierarchy3"/>
    <dgm:cxn modelId="{E8882EB9-5DF4-46F4-BCFE-81074C3FAE4E}" srcId="{71FB43E3-C977-4A59-B064-C5593B9CDC82}" destId="{587BAA8B-8E23-4FB0-A574-C5412DD06B60}" srcOrd="1" destOrd="0" parTransId="{FF4F1F05-CDE0-4B99-9B96-8A7C0E46942A}" sibTransId="{99B426BC-BF82-4400-8EE1-23159F34EB5B}"/>
    <dgm:cxn modelId="{EC7B55C2-B55A-4000-B842-845882A56F89}" srcId="{587BAA8B-8E23-4FB0-A574-C5412DD06B60}" destId="{457ED0CE-4D7C-404D-A235-81B35A8F7AE3}" srcOrd="0" destOrd="0" parTransId="{C0F23C9E-B9FE-457E-B92C-9F8D21B11636}" sibTransId="{DB62951C-9177-4D94-AC92-E4DB599EC9B3}"/>
    <dgm:cxn modelId="{AEDCE7CA-9604-45CD-8742-B6C879ECECBA}" type="presOf" srcId="{A187DF7E-CB7F-4526-A085-D1728E07B51F}" destId="{BC4BD257-A2EC-45A7-91BB-FE8EE4A7B305}" srcOrd="1" destOrd="0" presId="urn:microsoft.com/office/officeart/2005/8/layout/hierarchy3"/>
    <dgm:cxn modelId="{26E1F6D2-2106-4D25-B60F-12134D0EEFBB}" srcId="{6C3C6587-7781-4727-A4A5-1984A3D7377A}" destId="{C85C0B3D-2639-43EE-9A2D-D180B6AAB713}" srcOrd="2" destOrd="0" parTransId="{8A2E471D-752F-4026-B861-046A75BDF4A3}" sibTransId="{84DBB2DA-F954-462B-8B25-1D65054CA78F}"/>
    <dgm:cxn modelId="{89F3B3D4-E02F-46D8-8BA8-5172D4F888A3}" type="presOf" srcId="{4FE75C57-CBEF-44BC-8882-73E3B3E6CD85}" destId="{EBC1F283-832F-4F18-AF4D-650D8233EC01}" srcOrd="0" destOrd="0" presId="urn:microsoft.com/office/officeart/2005/8/layout/hierarchy3"/>
    <dgm:cxn modelId="{DB33B3D6-007E-4C7B-8293-F5281F15E17E}" type="presOf" srcId="{A5510F7D-1011-4310-8113-F48B79543846}" destId="{DEE615C9-007D-48F0-9657-F1B16689386D}" srcOrd="0" destOrd="0" presId="urn:microsoft.com/office/officeart/2005/8/layout/hierarchy3"/>
    <dgm:cxn modelId="{A07B0BDE-EC2A-477C-B9AE-9EFCBFA2C5F8}" type="presOf" srcId="{6C3C6587-7781-4727-A4A5-1984A3D7377A}" destId="{EE1E0F2E-E8F9-40BF-9119-E72BFB7052E0}" srcOrd="1" destOrd="0" presId="urn:microsoft.com/office/officeart/2005/8/layout/hierarchy3"/>
    <dgm:cxn modelId="{E3B78AE2-881C-4489-8FD8-7F55490FA801}" type="presOf" srcId="{2C6AD214-10C8-4091-816C-DD043F20EDAB}" destId="{2843F681-8057-4EA2-BB40-6FEFD625BC50}" srcOrd="0" destOrd="0" presId="urn:microsoft.com/office/officeart/2005/8/layout/hierarchy3"/>
    <dgm:cxn modelId="{A8DC21F0-28CC-44BC-B007-AB7B416A25DC}" srcId="{94896A7E-F11A-40A2-BBB1-BAA8F0F645B0}" destId="{EF84506B-F214-4901-86AA-BA4F883D3EDC}" srcOrd="1" destOrd="0" parTransId="{1FCBD2BE-72D2-4A09-8E8B-6CB1CB0A9604}" sibTransId="{652B103E-B119-4C9E-BDB0-CDAD73750A42}"/>
    <dgm:cxn modelId="{D30CD2F9-735E-4F34-8A50-5A5E99A35FD3}" type="presOf" srcId="{A187DF7E-CB7F-4526-A085-D1728E07B51F}" destId="{DF9F45BE-D4EA-4992-B11B-F8C205B63DF8}" srcOrd="0" destOrd="0" presId="urn:microsoft.com/office/officeart/2005/8/layout/hierarchy3"/>
    <dgm:cxn modelId="{6BAF0ABA-1816-4E34-8F3B-CBCBCBD3E613}" type="presParOf" srcId="{28633CA2-D6C2-4E89-BB98-401C9F051AC0}" destId="{4DACFF77-B00C-47C7-A581-961A3C48D39E}" srcOrd="0" destOrd="0" presId="urn:microsoft.com/office/officeart/2005/8/layout/hierarchy3"/>
    <dgm:cxn modelId="{EA0E82A1-F233-45CB-A3FD-597D1BFF9D46}" type="presParOf" srcId="{4DACFF77-B00C-47C7-A581-961A3C48D39E}" destId="{3F56A621-69C4-44D7-940F-97BA6FDEFB9C}" srcOrd="0" destOrd="0" presId="urn:microsoft.com/office/officeart/2005/8/layout/hierarchy3"/>
    <dgm:cxn modelId="{84BA4090-D779-4D1B-A5FA-9B8C8FD083C8}" type="presParOf" srcId="{3F56A621-69C4-44D7-940F-97BA6FDEFB9C}" destId="{DF9F45BE-D4EA-4992-B11B-F8C205B63DF8}" srcOrd="0" destOrd="0" presId="urn:microsoft.com/office/officeart/2005/8/layout/hierarchy3"/>
    <dgm:cxn modelId="{A21E29AE-B688-4B22-8C1F-7C0C7B4EF080}" type="presParOf" srcId="{3F56A621-69C4-44D7-940F-97BA6FDEFB9C}" destId="{BC4BD257-A2EC-45A7-91BB-FE8EE4A7B305}" srcOrd="1" destOrd="0" presId="urn:microsoft.com/office/officeart/2005/8/layout/hierarchy3"/>
    <dgm:cxn modelId="{3C7C41F4-3D52-41D3-A9E5-AA524A7B4A59}" type="presParOf" srcId="{4DACFF77-B00C-47C7-A581-961A3C48D39E}" destId="{59C9218D-0616-4F64-A7FD-091E1B67D458}" srcOrd="1" destOrd="0" presId="urn:microsoft.com/office/officeart/2005/8/layout/hierarchy3"/>
    <dgm:cxn modelId="{EC9651EE-945D-4F46-95F0-8447DC80E8FF}" type="presParOf" srcId="{59C9218D-0616-4F64-A7FD-091E1B67D458}" destId="{7BFE5F52-983F-4EF7-A3C3-5F927D913DF3}" srcOrd="0" destOrd="0" presId="urn:microsoft.com/office/officeart/2005/8/layout/hierarchy3"/>
    <dgm:cxn modelId="{433D2B93-FE3A-4C48-8D39-8986144439B8}" type="presParOf" srcId="{59C9218D-0616-4F64-A7FD-091E1B67D458}" destId="{DEE615C9-007D-48F0-9657-F1B16689386D}" srcOrd="1" destOrd="0" presId="urn:microsoft.com/office/officeart/2005/8/layout/hierarchy3"/>
    <dgm:cxn modelId="{D3C5C7FD-B2DD-470A-B88A-CFB7F791C017}" type="presParOf" srcId="{28633CA2-D6C2-4E89-BB98-401C9F051AC0}" destId="{15B37C32-1A8C-4670-81AB-0E4102CAE9A7}" srcOrd="1" destOrd="0" presId="urn:microsoft.com/office/officeart/2005/8/layout/hierarchy3"/>
    <dgm:cxn modelId="{191542B9-BEC0-4DB1-A113-704D7E8E6A92}" type="presParOf" srcId="{15B37C32-1A8C-4670-81AB-0E4102CAE9A7}" destId="{1C723701-BA3B-46A4-90D5-D9D140836547}" srcOrd="0" destOrd="0" presId="urn:microsoft.com/office/officeart/2005/8/layout/hierarchy3"/>
    <dgm:cxn modelId="{32CE712F-6797-438C-8A0C-285FE900F497}" type="presParOf" srcId="{1C723701-BA3B-46A4-90D5-D9D140836547}" destId="{B20AC1C7-DBA2-4A5D-81DC-10CE20A2ED87}" srcOrd="0" destOrd="0" presId="urn:microsoft.com/office/officeart/2005/8/layout/hierarchy3"/>
    <dgm:cxn modelId="{D5233444-5138-4141-A235-D50714B31ACE}" type="presParOf" srcId="{1C723701-BA3B-46A4-90D5-D9D140836547}" destId="{82BC3A69-B681-4930-801A-83314FA8919E}" srcOrd="1" destOrd="0" presId="urn:microsoft.com/office/officeart/2005/8/layout/hierarchy3"/>
    <dgm:cxn modelId="{1976F885-8301-4E6B-9991-486102888F07}" type="presParOf" srcId="{15B37C32-1A8C-4670-81AB-0E4102CAE9A7}" destId="{A761755D-D295-4DF0-BA31-ACF6A4F82ECD}" srcOrd="1" destOrd="0" presId="urn:microsoft.com/office/officeart/2005/8/layout/hierarchy3"/>
    <dgm:cxn modelId="{02E9C2E1-B0B6-4740-B272-7B82825BD40F}" type="presParOf" srcId="{A761755D-D295-4DF0-BA31-ACF6A4F82ECD}" destId="{FD6D936B-03A0-4650-B48B-25B722266A2B}" srcOrd="0" destOrd="0" presId="urn:microsoft.com/office/officeart/2005/8/layout/hierarchy3"/>
    <dgm:cxn modelId="{FDDF9DB3-41A7-4E2D-B9EB-4B278B430EE6}" type="presParOf" srcId="{A761755D-D295-4DF0-BA31-ACF6A4F82ECD}" destId="{EDACC2F9-3AA2-4462-9DDE-BBF7B6BE16E4}" srcOrd="1" destOrd="0" presId="urn:microsoft.com/office/officeart/2005/8/layout/hierarchy3"/>
    <dgm:cxn modelId="{66C07EAC-9532-496A-810F-F2AD69A3803F}" type="presParOf" srcId="{28633CA2-D6C2-4E89-BB98-401C9F051AC0}" destId="{17CDAA09-6C02-4EEF-BD80-49B7737C6003}" srcOrd="2" destOrd="0" presId="urn:microsoft.com/office/officeart/2005/8/layout/hierarchy3"/>
    <dgm:cxn modelId="{3924498A-76C5-4F5F-B7A6-E232CE8E8C96}" type="presParOf" srcId="{17CDAA09-6C02-4EEF-BD80-49B7737C6003}" destId="{694FE69E-6030-40DC-8082-E4F4E9D519DC}" srcOrd="0" destOrd="0" presId="urn:microsoft.com/office/officeart/2005/8/layout/hierarchy3"/>
    <dgm:cxn modelId="{03F758F8-EA56-4B48-AEC0-F0E6DF47FA37}" type="presParOf" srcId="{694FE69E-6030-40DC-8082-E4F4E9D519DC}" destId="{E934E624-70D5-4B60-9FC7-9C838C404F7D}" srcOrd="0" destOrd="0" presId="urn:microsoft.com/office/officeart/2005/8/layout/hierarchy3"/>
    <dgm:cxn modelId="{913F1699-E1FF-491F-AF1B-34F3DE2661DC}" type="presParOf" srcId="{694FE69E-6030-40DC-8082-E4F4E9D519DC}" destId="{668AB2A0-9E40-4E24-BBD2-D4DC9FB41A48}" srcOrd="1" destOrd="0" presId="urn:microsoft.com/office/officeart/2005/8/layout/hierarchy3"/>
    <dgm:cxn modelId="{951C24C8-F1E9-42DB-8BE4-0A61A053A684}" type="presParOf" srcId="{17CDAA09-6C02-4EEF-BD80-49B7737C6003}" destId="{05E580E3-48CC-422C-AC25-BB806AF40B51}" srcOrd="1" destOrd="0" presId="urn:microsoft.com/office/officeart/2005/8/layout/hierarchy3"/>
    <dgm:cxn modelId="{5A3E7FD4-02A7-4211-B0B6-34111D56164F}" type="presParOf" srcId="{05E580E3-48CC-422C-AC25-BB806AF40B51}" destId="{FFD8EE50-41FC-4F72-8D3D-35A39CB17A20}" srcOrd="0" destOrd="0" presId="urn:microsoft.com/office/officeart/2005/8/layout/hierarchy3"/>
    <dgm:cxn modelId="{18780F40-4DB6-42BE-B850-EF39510E3802}" type="presParOf" srcId="{05E580E3-48CC-422C-AC25-BB806AF40B51}" destId="{169E167D-8B24-47FC-9AD4-AB3D2AABBD3F}" srcOrd="1" destOrd="0" presId="urn:microsoft.com/office/officeart/2005/8/layout/hierarchy3"/>
    <dgm:cxn modelId="{3B038D01-704A-4E31-B190-973983A86D6E}" type="presParOf" srcId="{05E580E3-48CC-422C-AC25-BB806AF40B51}" destId="{675A8D4C-7E07-4AD2-AF42-0574725569C6}" srcOrd="2" destOrd="0" presId="urn:microsoft.com/office/officeart/2005/8/layout/hierarchy3"/>
    <dgm:cxn modelId="{BBDD9EC4-C0AC-41C0-A5A0-B8DBDE1B257A}" type="presParOf" srcId="{05E580E3-48CC-422C-AC25-BB806AF40B51}" destId="{935EE024-238B-4AE8-8F20-CB36DD34B873}" srcOrd="3" destOrd="0" presId="urn:microsoft.com/office/officeart/2005/8/layout/hierarchy3"/>
    <dgm:cxn modelId="{813F7212-EF0D-48ED-ABF4-CC1B79264E31}" type="presParOf" srcId="{05E580E3-48CC-422C-AC25-BB806AF40B51}" destId="{D65951B1-E367-4A70-8121-35B3051F7D5B}" srcOrd="4" destOrd="0" presId="urn:microsoft.com/office/officeart/2005/8/layout/hierarchy3"/>
    <dgm:cxn modelId="{6FB1D7C8-EA71-4483-BF37-4E3EE80A0F1A}" type="presParOf" srcId="{05E580E3-48CC-422C-AC25-BB806AF40B51}" destId="{1FD8B4E0-AE0A-4F39-BD6D-3B2D745AEFCC}" srcOrd="5" destOrd="0" presId="urn:microsoft.com/office/officeart/2005/8/layout/hierarchy3"/>
    <dgm:cxn modelId="{3410DD22-1C21-4CD6-B16B-5254D45BD9CB}" type="presParOf" srcId="{28633CA2-D6C2-4E89-BB98-401C9F051AC0}" destId="{36BAEB2C-8A8B-4E76-958B-3FEA6D60B69C}" srcOrd="3" destOrd="0" presId="urn:microsoft.com/office/officeart/2005/8/layout/hierarchy3"/>
    <dgm:cxn modelId="{B5140776-7247-4E49-BF04-15E1F22DFD96}" type="presParOf" srcId="{36BAEB2C-8A8B-4E76-958B-3FEA6D60B69C}" destId="{2359DF9D-BE47-4449-9867-C98CEA75BBED}" srcOrd="0" destOrd="0" presId="urn:microsoft.com/office/officeart/2005/8/layout/hierarchy3"/>
    <dgm:cxn modelId="{4F1FA644-8483-4513-B7DC-12C7A546035D}" type="presParOf" srcId="{2359DF9D-BE47-4449-9867-C98CEA75BBED}" destId="{64E4866C-C1A0-4D9D-BAA0-3E2DE63A3780}" srcOrd="0" destOrd="0" presId="urn:microsoft.com/office/officeart/2005/8/layout/hierarchy3"/>
    <dgm:cxn modelId="{82159239-3A2D-4EFE-85D3-40DCB0EFC3A8}" type="presParOf" srcId="{2359DF9D-BE47-4449-9867-C98CEA75BBED}" destId="{EE1E0F2E-E8F9-40BF-9119-E72BFB7052E0}" srcOrd="1" destOrd="0" presId="urn:microsoft.com/office/officeart/2005/8/layout/hierarchy3"/>
    <dgm:cxn modelId="{F85C149C-4C47-437F-8EFA-D31CD05BBB23}" type="presParOf" srcId="{36BAEB2C-8A8B-4E76-958B-3FEA6D60B69C}" destId="{9E8122E3-2618-44B3-84F0-25693B92BC68}" srcOrd="1" destOrd="0" presId="urn:microsoft.com/office/officeart/2005/8/layout/hierarchy3"/>
    <dgm:cxn modelId="{75A8EB2F-E61C-40A0-9E7D-C578168FF4A2}" type="presParOf" srcId="{9E8122E3-2618-44B3-84F0-25693B92BC68}" destId="{2843F681-8057-4EA2-BB40-6FEFD625BC50}" srcOrd="0" destOrd="0" presId="urn:microsoft.com/office/officeart/2005/8/layout/hierarchy3"/>
    <dgm:cxn modelId="{20235871-546A-4F0D-B7DC-5F9907CB8059}" type="presParOf" srcId="{9E8122E3-2618-44B3-84F0-25693B92BC68}" destId="{0D2501C4-16F7-442E-B3B1-D9C47B8D592C}" srcOrd="1" destOrd="0" presId="urn:microsoft.com/office/officeart/2005/8/layout/hierarchy3"/>
    <dgm:cxn modelId="{949E59CF-45D2-47F9-BA85-E3882C7E446C}" type="presParOf" srcId="{9E8122E3-2618-44B3-84F0-25693B92BC68}" destId="{BEED6D43-72F6-4B47-A590-26F4A8D71533}" srcOrd="2" destOrd="0" presId="urn:microsoft.com/office/officeart/2005/8/layout/hierarchy3"/>
    <dgm:cxn modelId="{698B9C81-B37B-472B-91EC-420BFA02FBA0}" type="presParOf" srcId="{9E8122E3-2618-44B3-84F0-25693B92BC68}" destId="{EBC1F283-832F-4F18-AF4D-650D8233EC01}" srcOrd="3" destOrd="0" presId="urn:microsoft.com/office/officeart/2005/8/layout/hierarchy3"/>
    <dgm:cxn modelId="{D5D45BBD-6751-4F4C-952A-77350BA1B5E2}" type="presParOf" srcId="{9E8122E3-2618-44B3-84F0-25693B92BC68}" destId="{6EAAF68B-5A99-43ED-A929-B16CB178C2ED}" srcOrd="4" destOrd="0" presId="urn:microsoft.com/office/officeart/2005/8/layout/hierarchy3"/>
    <dgm:cxn modelId="{337B5579-6A26-4701-9C69-E4051477CA02}" type="presParOf" srcId="{9E8122E3-2618-44B3-84F0-25693B92BC68}" destId="{C843D7D9-0E43-4E00-8F2C-727F1C5C2D7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8222CBE-EAD4-4734-9546-5028E2C16AEB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31759D58-72C8-4A5D-8974-F48270962DE0}">
      <dgm:prSet/>
      <dgm:spPr/>
      <dgm:t>
        <a:bodyPr/>
        <a:lstStyle/>
        <a:p>
          <a:r>
            <a:rPr lang="en-MT"/>
            <a:t>Define Company Domains</a:t>
          </a:r>
        </a:p>
      </dgm:t>
    </dgm:pt>
    <dgm:pt modelId="{467D54E4-9CB1-4CFE-A8C9-51D25B07779D}" type="parTrans" cxnId="{6D7DEB78-3198-43E9-89A1-B164FF4F7EF6}">
      <dgm:prSet/>
      <dgm:spPr/>
      <dgm:t>
        <a:bodyPr/>
        <a:lstStyle/>
        <a:p>
          <a:endParaRPr lang="en-MT"/>
        </a:p>
      </dgm:t>
    </dgm:pt>
    <dgm:pt modelId="{29511207-87EB-441A-8087-D296B28BBAA0}" type="sibTrans" cxnId="{6D7DEB78-3198-43E9-89A1-B164FF4F7EF6}">
      <dgm:prSet/>
      <dgm:spPr/>
      <dgm:t>
        <a:bodyPr/>
        <a:lstStyle/>
        <a:p>
          <a:endParaRPr lang="en-MT"/>
        </a:p>
      </dgm:t>
    </dgm:pt>
    <dgm:pt modelId="{580F284E-954E-4700-9AB1-F7C389C34F9E}">
      <dgm:prSet/>
      <dgm:spPr/>
      <dgm:t>
        <a:bodyPr/>
        <a:lstStyle/>
        <a:p>
          <a:r>
            <a:rPr lang="en-MT"/>
            <a:t>Control Delegated Security Definitions</a:t>
          </a:r>
        </a:p>
      </dgm:t>
    </dgm:pt>
    <dgm:pt modelId="{AD4A8179-886A-4630-A6D2-EF78A84E49B9}" type="parTrans" cxnId="{3A5FEC80-8BD3-424A-9E9C-5FBB539AE94E}">
      <dgm:prSet/>
      <dgm:spPr/>
      <dgm:t>
        <a:bodyPr/>
        <a:lstStyle/>
        <a:p>
          <a:endParaRPr lang="en-MT"/>
        </a:p>
      </dgm:t>
    </dgm:pt>
    <dgm:pt modelId="{C21A0341-6965-4AF8-BC0B-6A750314DC4E}" type="sibTrans" cxnId="{3A5FEC80-8BD3-424A-9E9C-5FBB539AE94E}">
      <dgm:prSet/>
      <dgm:spPr/>
      <dgm:t>
        <a:bodyPr/>
        <a:lstStyle/>
        <a:p>
          <a:endParaRPr lang="en-MT"/>
        </a:p>
      </dgm:t>
    </dgm:pt>
    <dgm:pt modelId="{C91F46BC-E121-4D23-92B8-3FA82553D0F1}">
      <dgm:prSet/>
      <dgm:spPr/>
      <dgm:t>
        <a:bodyPr/>
        <a:lstStyle/>
        <a:p>
          <a:r>
            <a:rPr lang="en-MT"/>
            <a:t>Plan About Service Distribution</a:t>
          </a:r>
        </a:p>
      </dgm:t>
    </dgm:pt>
    <dgm:pt modelId="{C28A89EE-805C-4A8C-8E16-4FC8F1C5E261}" type="parTrans" cxnId="{EE343E22-FCD7-4F8B-9BD4-942278DDEFC4}">
      <dgm:prSet/>
      <dgm:spPr/>
      <dgm:t>
        <a:bodyPr/>
        <a:lstStyle/>
        <a:p>
          <a:endParaRPr lang="en-MT"/>
        </a:p>
      </dgm:t>
    </dgm:pt>
    <dgm:pt modelId="{618A44B4-70D9-45F2-BC1D-3FEF6E1485C2}" type="sibTrans" cxnId="{EE343E22-FCD7-4F8B-9BD4-942278DDEFC4}">
      <dgm:prSet/>
      <dgm:spPr/>
      <dgm:t>
        <a:bodyPr/>
        <a:lstStyle/>
        <a:p>
          <a:endParaRPr lang="en-MT"/>
        </a:p>
      </dgm:t>
    </dgm:pt>
    <dgm:pt modelId="{E942630A-D031-426B-8F88-555F6ECB3BAD}" type="pres">
      <dgm:prSet presAssocID="{78222CBE-EAD4-4734-9546-5028E2C16AEB}" presName="linear" presStyleCnt="0">
        <dgm:presLayoutVars>
          <dgm:animLvl val="lvl"/>
          <dgm:resizeHandles val="exact"/>
        </dgm:presLayoutVars>
      </dgm:prSet>
      <dgm:spPr/>
    </dgm:pt>
    <dgm:pt modelId="{4C755234-B0AF-4F3B-BEE5-C530BC940614}" type="pres">
      <dgm:prSet presAssocID="{31759D58-72C8-4A5D-8974-F48270962D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AF5751-AEAC-417D-96EE-D2BA8F01248F}" type="pres">
      <dgm:prSet presAssocID="{29511207-87EB-441A-8087-D296B28BBAA0}" presName="spacer" presStyleCnt="0"/>
      <dgm:spPr/>
    </dgm:pt>
    <dgm:pt modelId="{50E86C7E-AC94-452C-B295-C95DF019418C}" type="pres">
      <dgm:prSet presAssocID="{580F284E-954E-4700-9AB1-F7C389C34F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B8C9021-1689-41EF-8341-C70F146DD087}" type="pres">
      <dgm:prSet presAssocID="{C21A0341-6965-4AF8-BC0B-6A750314DC4E}" presName="spacer" presStyleCnt="0"/>
      <dgm:spPr/>
    </dgm:pt>
    <dgm:pt modelId="{B7C59B77-F2DD-47D5-8DE2-139B62AE774E}" type="pres">
      <dgm:prSet presAssocID="{C91F46BC-E121-4D23-92B8-3FA82553D0F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E343E22-FCD7-4F8B-9BD4-942278DDEFC4}" srcId="{78222CBE-EAD4-4734-9546-5028E2C16AEB}" destId="{C91F46BC-E121-4D23-92B8-3FA82553D0F1}" srcOrd="2" destOrd="0" parTransId="{C28A89EE-805C-4A8C-8E16-4FC8F1C5E261}" sibTransId="{618A44B4-70D9-45F2-BC1D-3FEF6E1485C2}"/>
    <dgm:cxn modelId="{9343B02F-D4FE-4DD9-B3A6-30EC104301A5}" type="presOf" srcId="{C91F46BC-E121-4D23-92B8-3FA82553D0F1}" destId="{B7C59B77-F2DD-47D5-8DE2-139B62AE774E}" srcOrd="0" destOrd="0" presId="urn:microsoft.com/office/officeart/2005/8/layout/vList2"/>
    <dgm:cxn modelId="{6D7DEB78-3198-43E9-89A1-B164FF4F7EF6}" srcId="{78222CBE-EAD4-4734-9546-5028E2C16AEB}" destId="{31759D58-72C8-4A5D-8974-F48270962DE0}" srcOrd="0" destOrd="0" parTransId="{467D54E4-9CB1-4CFE-A8C9-51D25B07779D}" sibTransId="{29511207-87EB-441A-8087-D296B28BBAA0}"/>
    <dgm:cxn modelId="{3A5FEC80-8BD3-424A-9E9C-5FBB539AE94E}" srcId="{78222CBE-EAD4-4734-9546-5028E2C16AEB}" destId="{580F284E-954E-4700-9AB1-F7C389C34F9E}" srcOrd="1" destOrd="0" parTransId="{AD4A8179-886A-4630-A6D2-EF78A84E49B9}" sibTransId="{C21A0341-6965-4AF8-BC0B-6A750314DC4E}"/>
    <dgm:cxn modelId="{B5C4EDA5-5D0C-4F20-B3D9-942D3BC606CA}" type="presOf" srcId="{78222CBE-EAD4-4734-9546-5028E2C16AEB}" destId="{E942630A-D031-426B-8F88-555F6ECB3BAD}" srcOrd="0" destOrd="0" presId="urn:microsoft.com/office/officeart/2005/8/layout/vList2"/>
    <dgm:cxn modelId="{E86D8DAF-60F6-4DE1-B732-C917AD37DAEF}" type="presOf" srcId="{580F284E-954E-4700-9AB1-F7C389C34F9E}" destId="{50E86C7E-AC94-452C-B295-C95DF019418C}" srcOrd="0" destOrd="0" presId="urn:microsoft.com/office/officeart/2005/8/layout/vList2"/>
    <dgm:cxn modelId="{7D2917F4-0D11-4DE9-A040-55770E017449}" type="presOf" srcId="{31759D58-72C8-4A5D-8974-F48270962DE0}" destId="{4C755234-B0AF-4F3B-BEE5-C530BC940614}" srcOrd="0" destOrd="0" presId="urn:microsoft.com/office/officeart/2005/8/layout/vList2"/>
    <dgm:cxn modelId="{EB444358-207F-4FC2-8CDA-1956907FAFBE}" type="presParOf" srcId="{E942630A-D031-426B-8F88-555F6ECB3BAD}" destId="{4C755234-B0AF-4F3B-BEE5-C530BC940614}" srcOrd="0" destOrd="0" presId="urn:microsoft.com/office/officeart/2005/8/layout/vList2"/>
    <dgm:cxn modelId="{D0AF015F-7358-44BA-AAB2-9E2020C54256}" type="presParOf" srcId="{E942630A-D031-426B-8F88-555F6ECB3BAD}" destId="{56AF5751-AEAC-417D-96EE-D2BA8F01248F}" srcOrd="1" destOrd="0" presId="urn:microsoft.com/office/officeart/2005/8/layout/vList2"/>
    <dgm:cxn modelId="{A36C5D66-C80F-4597-BAF0-2B714ACE1ECB}" type="presParOf" srcId="{E942630A-D031-426B-8F88-555F6ECB3BAD}" destId="{50E86C7E-AC94-452C-B295-C95DF019418C}" srcOrd="2" destOrd="0" presId="urn:microsoft.com/office/officeart/2005/8/layout/vList2"/>
    <dgm:cxn modelId="{990913D9-AC8A-4E29-91E7-45A92E78104C}" type="presParOf" srcId="{E942630A-D031-426B-8F88-555F6ECB3BAD}" destId="{AB8C9021-1689-41EF-8341-C70F146DD087}" srcOrd="3" destOrd="0" presId="urn:microsoft.com/office/officeart/2005/8/layout/vList2"/>
    <dgm:cxn modelId="{C6F5ED95-38EE-473F-8745-FC1E0F496714}" type="presParOf" srcId="{E942630A-D031-426B-8F88-555F6ECB3BAD}" destId="{B7C59B77-F2DD-47D5-8DE2-139B62AE774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4828C1-6560-4629-9BE5-CFA43C9B0BA4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079851C5-89E5-4462-84DB-4F1052A78AA0}">
      <dgm:prSet/>
      <dgm:spPr/>
      <dgm:t>
        <a:bodyPr/>
        <a:lstStyle/>
        <a:p>
          <a:r>
            <a:rPr lang="en-MT"/>
            <a:t>Focused Datamarts</a:t>
          </a:r>
        </a:p>
      </dgm:t>
    </dgm:pt>
    <dgm:pt modelId="{50CE47EF-198D-4DF2-91F7-739ADEAAA2CD}" type="parTrans" cxnId="{F1CF7D9D-3BCF-4E93-9A93-E58F7AF8E474}">
      <dgm:prSet/>
      <dgm:spPr/>
      <dgm:t>
        <a:bodyPr/>
        <a:lstStyle/>
        <a:p>
          <a:endParaRPr lang="en-MT"/>
        </a:p>
      </dgm:t>
    </dgm:pt>
    <dgm:pt modelId="{F440C696-B536-4B2A-88E1-1D978C64B647}" type="sibTrans" cxnId="{F1CF7D9D-3BCF-4E93-9A93-E58F7AF8E474}">
      <dgm:prSet/>
      <dgm:spPr/>
      <dgm:t>
        <a:bodyPr/>
        <a:lstStyle/>
        <a:p>
          <a:endParaRPr lang="en-MT"/>
        </a:p>
      </dgm:t>
    </dgm:pt>
    <dgm:pt modelId="{A3D92262-8B16-4766-9473-5E3856AF8807}">
      <dgm:prSet/>
      <dgm:spPr/>
      <dgm:t>
        <a:bodyPr/>
        <a:lstStyle/>
        <a:p>
          <a:r>
            <a:rPr lang="en-MT"/>
            <a:t>Data Product self-service services for Data Engineers</a:t>
          </a:r>
        </a:p>
      </dgm:t>
    </dgm:pt>
    <dgm:pt modelId="{4ABD4855-79F1-4A05-BE06-EAA9312A0333}" type="parTrans" cxnId="{8CC2836F-68BF-4506-B555-7DCE3F255811}">
      <dgm:prSet/>
      <dgm:spPr/>
      <dgm:t>
        <a:bodyPr/>
        <a:lstStyle/>
        <a:p>
          <a:endParaRPr lang="en-MT"/>
        </a:p>
      </dgm:t>
    </dgm:pt>
    <dgm:pt modelId="{7C373950-A031-4B6A-9AC3-04BA2CC66A02}" type="sibTrans" cxnId="{8CC2836F-68BF-4506-B555-7DCE3F255811}">
      <dgm:prSet/>
      <dgm:spPr/>
      <dgm:t>
        <a:bodyPr/>
        <a:lstStyle/>
        <a:p>
          <a:endParaRPr lang="en-MT"/>
        </a:p>
      </dgm:t>
    </dgm:pt>
    <dgm:pt modelId="{96BB795F-20A5-436D-B08A-8B3FB9C5401E}">
      <dgm:prSet/>
      <dgm:spPr/>
      <dgm:t>
        <a:bodyPr/>
        <a:lstStyle/>
        <a:p>
          <a:r>
            <a:rPr lang="en-MT"/>
            <a:t>D</a:t>
          </a:r>
          <a:r>
            <a:rPr lang="en-GB"/>
            <a:t>a</a:t>
          </a:r>
          <a:r>
            <a:rPr lang="en-MT"/>
            <a:t>ta Product models and analysis for users</a:t>
          </a:r>
        </a:p>
      </dgm:t>
    </dgm:pt>
    <dgm:pt modelId="{208656F4-6992-49A0-A02C-7A03F74930B9}" type="parTrans" cxnId="{2A7F2348-001F-4B2B-A4B5-28E568A224AF}">
      <dgm:prSet/>
      <dgm:spPr/>
      <dgm:t>
        <a:bodyPr/>
        <a:lstStyle/>
        <a:p>
          <a:endParaRPr lang="en-MT"/>
        </a:p>
      </dgm:t>
    </dgm:pt>
    <dgm:pt modelId="{5CB5235D-5DCF-40FF-AF18-27A42625B469}" type="sibTrans" cxnId="{2A7F2348-001F-4B2B-A4B5-28E568A224AF}">
      <dgm:prSet/>
      <dgm:spPr/>
      <dgm:t>
        <a:bodyPr/>
        <a:lstStyle/>
        <a:p>
          <a:endParaRPr lang="en-MT"/>
        </a:p>
      </dgm:t>
    </dgm:pt>
    <dgm:pt modelId="{A8454CA2-35AF-4E62-9B3A-914C433F34A1}" type="pres">
      <dgm:prSet presAssocID="{714828C1-6560-4629-9BE5-CFA43C9B0BA4}" presName="linear" presStyleCnt="0">
        <dgm:presLayoutVars>
          <dgm:animLvl val="lvl"/>
          <dgm:resizeHandles val="exact"/>
        </dgm:presLayoutVars>
      </dgm:prSet>
      <dgm:spPr/>
    </dgm:pt>
    <dgm:pt modelId="{F8D2B719-3A77-4419-A162-65B22BD8F895}" type="pres">
      <dgm:prSet presAssocID="{079851C5-89E5-4462-84DB-4F1052A78AA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C86CBE-8511-46C8-B316-6C6E62EC0D69}" type="pres">
      <dgm:prSet presAssocID="{F440C696-B536-4B2A-88E1-1D978C64B647}" presName="spacer" presStyleCnt="0"/>
      <dgm:spPr/>
    </dgm:pt>
    <dgm:pt modelId="{8A984649-FB3A-410C-9388-4B703620B4E6}" type="pres">
      <dgm:prSet presAssocID="{A3D92262-8B16-4766-9473-5E3856AF88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CE3B3BD-BF80-4E37-9812-16EFF8A5A1B7}" type="pres">
      <dgm:prSet presAssocID="{7C373950-A031-4B6A-9AC3-04BA2CC66A02}" presName="spacer" presStyleCnt="0"/>
      <dgm:spPr/>
    </dgm:pt>
    <dgm:pt modelId="{B342CDC1-87D0-4467-AC4B-0E2AAB4EA1C8}" type="pres">
      <dgm:prSet presAssocID="{96BB795F-20A5-436D-B08A-8B3FB9C5401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547128-66E4-4B36-9502-1A4AFCD46849}" type="presOf" srcId="{A3D92262-8B16-4766-9473-5E3856AF8807}" destId="{8A984649-FB3A-410C-9388-4B703620B4E6}" srcOrd="0" destOrd="0" presId="urn:microsoft.com/office/officeart/2005/8/layout/vList2"/>
    <dgm:cxn modelId="{95092A67-42FE-42FD-800D-AAEDB4D98598}" type="presOf" srcId="{96BB795F-20A5-436D-B08A-8B3FB9C5401E}" destId="{B342CDC1-87D0-4467-AC4B-0E2AAB4EA1C8}" srcOrd="0" destOrd="0" presId="urn:microsoft.com/office/officeart/2005/8/layout/vList2"/>
    <dgm:cxn modelId="{2A7F2348-001F-4B2B-A4B5-28E568A224AF}" srcId="{714828C1-6560-4629-9BE5-CFA43C9B0BA4}" destId="{96BB795F-20A5-436D-B08A-8B3FB9C5401E}" srcOrd="2" destOrd="0" parTransId="{208656F4-6992-49A0-A02C-7A03F74930B9}" sibTransId="{5CB5235D-5DCF-40FF-AF18-27A42625B469}"/>
    <dgm:cxn modelId="{8CC2836F-68BF-4506-B555-7DCE3F255811}" srcId="{714828C1-6560-4629-9BE5-CFA43C9B0BA4}" destId="{A3D92262-8B16-4766-9473-5E3856AF8807}" srcOrd="1" destOrd="0" parTransId="{4ABD4855-79F1-4A05-BE06-EAA9312A0333}" sibTransId="{7C373950-A031-4B6A-9AC3-04BA2CC66A02}"/>
    <dgm:cxn modelId="{DBAF0F9B-0B88-46A0-BAF3-A893AFEC6BA6}" type="presOf" srcId="{714828C1-6560-4629-9BE5-CFA43C9B0BA4}" destId="{A8454CA2-35AF-4E62-9B3A-914C433F34A1}" srcOrd="0" destOrd="0" presId="urn:microsoft.com/office/officeart/2005/8/layout/vList2"/>
    <dgm:cxn modelId="{F1CF7D9D-3BCF-4E93-9A93-E58F7AF8E474}" srcId="{714828C1-6560-4629-9BE5-CFA43C9B0BA4}" destId="{079851C5-89E5-4462-84DB-4F1052A78AA0}" srcOrd="0" destOrd="0" parTransId="{50CE47EF-198D-4DF2-91F7-739ADEAAA2CD}" sibTransId="{F440C696-B536-4B2A-88E1-1D978C64B647}"/>
    <dgm:cxn modelId="{567E6AD8-3572-499F-B456-0DB4675D81E3}" type="presOf" srcId="{079851C5-89E5-4462-84DB-4F1052A78AA0}" destId="{F8D2B719-3A77-4419-A162-65B22BD8F895}" srcOrd="0" destOrd="0" presId="urn:microsoft.com/office/officeart/2005/8/layout/vList2"/>
    <dgm:cxn modelId="{5786C3D6-C7D6-4565-A67D-2FFD287A5B40}" type="presParOf" srcId="{A8454CA2-35AF-4E62-9B3A-914C433F34A1}" destId="{F8D2B719-3A77-4419-A162-65B22BD8F895}" srcOrd="0" destOrd="0" presId="urn:microsoft.com/office/officeart/2005/8/layout/vList2"/>
    <dgm:cxn modelId="{00FD5600-2B43-4C70-B772-8428885BC78C}" type="presParOf" srcId="{A8454CA2-35AF-4E62-9B3A-914C433F34A1}" destId="{C5C86CBE-8511-46C8-B316-6C6E62EC0D69}" srcOrd="1" destOrd="0" presId="urn:microsoft.com/office/officeart/2005/8/layout/vList2"/>
    <dgm:cxn modelId="{EB7B26C4-748C-47D1-82A9-EB8366F9D4F1}" type="presParOf" srcId="{A8454CA2-35AF-4E62-9B3A-914C433F34A1}" destId="{8A984649-FB3A-410C-9388-4B703620B4E6}" srcOrd="2" destOrd="0" presId="urn:microsoft.com/office/officeart/2005/8/layout/vList2"/>
    <dgm:cxn modelId="{05741996-5F62-4C00-9DE3-7358F77951C9}" type="presParOf" srcId="{A8454CA2-35AF-4E62-9B3A-914C433F34A1}" destId="{1CE3B3BD-BF80-4E37-9812-16EFF8A5A1B7}" srcOrd="3" destOrd="0" presId="urn:microsoft.com/office/officeart/2005/8/layout/vList2"/>
    <dgm:cxn modelId="{6DD09103-0849-4E88-B049-C7AB8E248332}" type="presParOf" srcId="{A8454CA2-35AF-4E62-9B3A-914C433F34A1}" destId="{B342CDC1-87D0-4467-AC4B-0E2AAB4EA1C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6818B3F-7C2F-4730-A7A4-E7E8BFD345DC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E520AF55-2A28-450E-A113-1BFCE020FA2C}">
      <dgm:prSet/>
      <dgm:spPr/>
      <dgm:t>
        <a:bodyPr/>
        <a:lstStyle/>
        <a:p>
          <a:r>
            <a:rPr lang="en-MT"/>
            <a:t>Shared data among multiple domains</a:t>
          </a:r>
        </a:p>
      </dgm:t>
    </dgm:pt>
    <dgm:pt modelId="{20764410-630F-4BBA-A68A-0BF6D7C0D123}" type="parTrans" cxnId="{A61B6F03-1650-4C65-8B4C-480FEB0529DF}">
      <dgm:prSet/>
      <dgm:spPr/>
      <dgm:t>
        <a:bodyPr/>
        <a:lstStyle/>
        <a:p>
          <a:endParaRPr lang="en-MT"/>
        </a:p>
      </dgm:t>
    </dgm:pt>
    <dgm:pt modelId="{AFC3725F-BD24-4D6A-AF9E-5AE7C5753ED9}" type="sibTrans" cxnId="{A61B6F03-1650-4C65-8B4C-480FEB0529DF}">
      <dgm:prSet/>
      <dgm:spPr/>
      <dgm:t>
        <a:bodyPr/>
        <a:lstStyle/>
        <a:p>
          <a:endParaRPr lang="en-MT"/>
        </a:p>
      </dgm:t>
    </dgm:pt>
    <dgm:pt modelId="{F8F60386-5276-47F8-9F38-9A731A31A435}">
      <dgm:prSet/>
      <dgm:spPr/>
      <dgm:t>
        <a:bodyPr/>
        <a:lstStyle/>
        <a:p>
          <a:r>
            <a:rPr lang="en-MT"/>
            <a:t>Example: Countries, Cities, and more</a:t>
          </a:r>
        </a:p>
      </dgm:t>
    </dgm:pt>
    <dgm:pt modelId="{A80CCD83-C68C-47C7-9053-AEE0C468237F}" type="parTrans" cxnId="{7AAFC729-59D5-48E8-9501-3DF16BC9BDC2}">
      <dgm:prSet/>
      <dgm:spPr/>
      <dgm:t>
        <a:bodyPr/>
        <a:lstStyle/>
        <a:p>
          <a:endParaRPr lang="en-MT"/>
        </a:p>
      </dgm:t>
    </dgm:pt>
    <dgm:pt modelId="{B16402EA-8EA4-4FC6-8E7B-0374495AB14A}" type="sibTrans" cxnId="{7AAFC729-59D5-48E8-9501-3DF16BC9BDC2}">
      <dgm:prSet/>
      <dgm:spPr/>
      <dgm:t>
        <a:bodyPr/>
        <a:lstStyle/>
        <a:p>
          <a:endParaRPr lang="en-MT"/>
        </a:p>
      </dgm:t>
    </dgm:pt>
    <dgm:pt modelId="{BD8E0E20-0698-4A28-AEF5-8ED80B839AF6}">
      <dgm:prSet/>
      <dgm:spPr/>
      <dgm:t>
        <a:bodyPr/>
        <a:lstStyle/>
        <a:p>
          <a:r>
            <a:rPr lang="en-MT"/>
            <a:t>Potential for data quality and integration problems</a:t>
          </a:r>
        </a:p>
      </dgm:t>
    </dgm:pt>
    <dgm:pt modelId="{07C537B4-A3C1-463C-96A6-AA2517CF5ED1}" type="parTrans" cxnId="{1420AB12-F02C-4DDA-8AB4-6E7A89CD2475}">
      <dgm:prSet/>
      <dgm:spPr/>
      <dgm:t>
        <a:bodyPr/>
        <a:lstStyle/>
        <a:p>
          <a:endParaRPr lang="en-MT"/>
        </a:p>
      </dgm:t>
    </dgm:pt>
    <dgm:pt modelId="{22EA215D-CE80-4253-9DFC-E025E7104E73}" type="sibTrans" cxnId="{1420AB12-F02C-4DDA-8AB4-6E7A89CD2475}">
      <dgm:prSet/>
      <dgm:spPr/>
      <dgm:t>
        <a:bodyPr/>
        <a:lstStyle/>
        <a:p>
          <a:endParaRPr lang="en-MT"/>
        </a:p>
      </dgm:t>
    </dgm:pt>
    <dgm:pt modelId="{E5CD3897-5782-4FA9-BEAC-DC85592D928D}">
      <dgm:prSet/>
      <dgm:spPr/>
      <dgm:t>
        <a:bodyPr/>
        <a:lstStyle/>
        <a:p>
          <a:r>
            <a:rPr lang="en-MT"/>
            <a:t>Example: </a:t>
          </a:r>
          <a:r>
            <a:rPr lang="en-GB"/>
            <a:t>côte d’ivoire</a:t>
          </a:r>
          <a:r>
            <a:rPr lang="en-MT"/>
            <a:t>, </a:t>
          </a:r>
          <a:r>
            <a:rPr lang="en-GB"/>
            <a:t>COTE D’IVOIRE</a:t>
          </a:r>
          <a:r>
            <a:rPr lang="en-MT"/>
            <a:t>, </a:t>
          </a:r>
          <a:r>
            <a:rPr lang="en-GB"/>
            <a:t>Ivory Coast</a:t>
          </a:r>
          <a:endParaRPr lang="en-MT"/>
        </a:p>
      </dgm:t>
    </dgm:pt>
    <dgm:pt modelId="{F7262C15-AB8E-4EA9-A845-B34878269A5B}" type="parTrans" cxnId="{E08EB1A5-4389-4371-B061-8691F180CC24}">
      <dgm:prSet/>
      <dgm:spPr/>
      <dgm:t>
        <a:bodyPr/>
        <a:lstStyle/>
        <a:p>
          <a:endParaRPr lang="en-MT"/>
        </a:p>
      </dgm:t>
    </dgm:pt>
    <dgm:pt modelId="{DD9E4E1E-A570-45CC-AE16-51C6E1596869}" type="sibTrans" cxnId="{E08EB1A5-4389-4371-B061-8691F180CC24}">
      <dgm:prSet/>
      <dgm:spPr/>
      <dgm:t>
        <a:bodyPr/>
        <a:lstStyle/>
        <a:p>
          <a:endParaRPr lang="en-MT"/>
        </a:p>
      </dgm:t>
    </dgm:pt>
    <dgm:pt modelId="{85467CEA-AE49-4EC5-9422-CAB45FF2794E}">
      <dgm:prSet/>
      <dgm:spPr/>
      <dgm:t>
        <a:bodyPr/>
        <a:lstStyle/>
        <a:p>
          <a:r>
            <a:rPr lang="en-MT"/>
            <a:t>Master Data requires a team for a centralized Product</a:t>
          </a:r>
        </a:p>
      </dgm:t>
    </dgm:pt>
    <dgm:pt modelId="{F90AF881-E29E-4FC4-A6F3-B144A3096F5D}" type="parTrans" cxnId="{38D091D4-C610-47DF-906C-DE33E6C6A1E0}">
      <dgm:prSet/>
      <dgm:spPr/>
      <dgm:t>
        <a:bodyPr/>
        <a:lstStyle/>
        <a:p>
          <a:endParaRPr lang="en-MT"/>
        </a:p>
      </dgm:t>
    </dgm:pt>
    <dgm:pt modelId="{B8D036F9-4488-42F8-B844-7F6302353D0A}" type="sibTrans" cxnId="{38D091D4-C610-47DF-906C-DE33E6C6A1E0}">
      <dgm:prSet/>
      <dgm:spPr/>
      <dgm:t>
        <a:bodyPr/>
        <a:lstStyle/>
        <a:p>
          <a:endParaRPr lang="en-MT"/>
        </a:p>
      </dgm:t>
    </dgm:pt>
    <dgm:pt modelId="{01BF8899-B810-40FC-8203-E606E036CB0F}">
      <dgm:prSet/>
      <dgm:spPr/>
      <dgm:t>
        <a:bodyPr/>
        <a:lstStyle/>
        <a:p>
          <a:r>
            <a:rPr lang="en-MT"/>
            <a:t>Requires enterprise-wide planning</a:t>
          </a:r>
        </a:p>
      </dgm:t>
    </dgm:pt>
    <dgm:pt modelId="{2E44B619-A25B-48D8-BB0C-41448BF8ABE8}" type="parTrans" cxnId="{6801BDC1-8313-425D-92D2-8AD517CF64B6}">
      <dgm:prSet/>
      <dgm:spPr/>
      <dgm:t>
        <a:bodyPr/>
        <a:lstStyle/>
        <a:p>
          <a:endParaRPr lang="en-MT"/>
        </a:p>
      </dgm:t>
    </dgm:pt>
    <dgm:pt modelId="{71EF3920-F129-4B3F-A991-0D55260F0250}" type="sibTrans" cxnId="{6801BDC1-8313-425D-92D2-8AD517CF64B6}">
      <dgm:prSet/>
      <dgm:spPr/>
      <dgm:t>
        <a:bodyPr/>
        <a:lstStyle/>
        <a:p>
          <a:endParaRPr lang="en-MT"/>
        </a:p>
      </dgm:t>
    </dgm:pt>
    <dgm:pt modelId="{89C00422-2622-4A9F-9ACB-F4B801273846}">
      <dgm:prSet/>
      <dgm:spPr/>
      <dgm:t>
        <a:bodyPr/>
        <a:lstStyle/>
        <a:p>
          <a:r>
            <a:rPr lang="en-MT"/>
            <a:t>Requires best practices definition</a:t>
          </a:r>
        </a:p>
      </dgm:t>
    </dgm:pt>
    <dgm:pt modelId="{5AE4332B-733D-4304-89B9-7A374EAB48B3}" type="parTrans" cxnId="{E4CBC1A9-63A1-48DB-A3B9-55F340D2CFBF}">
      <dgm:prSet/>
      <dgm:spPr/>
      <dgm:t>
        <a:bodyPr/>
        <a:lstStyle/>
        <a:p>
          <a:endParaRPr lang="en-MT"/>
        </a:p>
      </dgm:t>
    </dgm:pt>
    <dgm:pt modelId="{88017F20-5A56-4CB4-9CB5-66E1D59A0F4C}" type="sibTrans" cxnId="{E4CBC1A9-63A1-48DB-A3B9-55F340D2CFBF}">
      <dgm:prSet/>
      <dgm:spPr/>
      <dgm:t>
        <a:bodyPr/>
        <a:lstStyle/>
        <a:p>
          <a:endParaRPr lang="en-MT"/>
        </a:p>
      </dgm:t>
    </dgm:pt>
    <dgm:pt modelId="{4669DD68-138B-4DB4-8DBE-5B22BFFF3580}" type="pres">
      <dgm:prSet presAssocID="{46818B3F-7C2F-4730-A7A4-E7E8BFD345DC}" presName="linear" presStyleCnt="0">
        <dgm:presLayoutVars>
          <dgm:animLvl val="lvl"/>
          <dgm:resizeHandles val="exact"/>
        </dgm:presLayoutVars>
      </dgm:prSet>
      <dgm:spPr/>
    </dgm:pt>
    <dgm:pt modelId="{FE8D3F9F-E567-409D-B0CE-D47DC51D9FE5}" type="pres">
      <dgm:prSet presAssocID="{E520AF55-2A28-450E-A113-1BFCE020FA2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C3728F9-E422-4E04-ADCD-D21C231A9198}" type="pres">
      <dgm:prSet presAssocID="{E520AF55-2A28-450E-A113-1BFCE020FA2C}" presName="childText" presStyleLbl="revTx" presStyleIdx="0" presStyleCnt="2">
        <dgm:presLayoutVars>
          <dgm:bulletEnabled val="1"/>
        </dgm:presLayoutVars>
      </dgm:prSet>
      <dgm:spPr/>
    </dgm:pt>
    <dgm:pt modelId="{BB8E8DBC-8B94-48F6-81EC-5BDB5B31097A}" type="pres">
      <dgm:prSet presAssocID="{BD8E0E20-0698-4A28-AEF5-8ED80B839AF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64F1D83-BEDD-46C6-B52C-7CDD23356351}" type="pres">
      <dgm:prSet presAssocID="{BD8E0E20-0698-4A28-AEF5-8ED80B839AF6}" presName="childText" presStyleLbl="revTx" presStyleIdx="1" presStyleCnt="2">
        <dgm:presLayoutVars>
          <dgm:bulletEnabled val="1"/>
        </dgm:presLayoutVars>
      </dgm:prSet>
      <dgm:spPr/>
    </dgm:pt>
    <dgm:pt modelId="{9321F16E-E7EB-41B5-B7C4-EB474DD2850B}" type="pres">
      <dgm:prSet presAssocID="{85467CEA-AE49-4EC5-9422-CAB45FF2794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0FC5A5F-9D9E-4A03-8823-A7A73C825815}" type="pres">
      <dgm:prSet presAssocID="{B8D036F9-4488-42F8-B844-7F6302353D0A}" presName="spacer" presStyleCnt="0"/>
      <dgm:spPr/>
    </dgm:pt>
    <dgm:pt modelId="{E8D3F94B-55AB-4ECD-842E-C801225EF217}" type="pres">
      <dgm:prSet presAssocID="{01BF8899-B810-40FC-8203-E606E036CB0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7C61AA4-FDDD-4E48-979C-8631EE0471FE}" type="pres">
      <dgm:prSet presAssocID="{71EF3920-F129-4B3F-A991-0D55260F0250}" presName="spacer" presStyleCnt="0"/>
      <dgm:spPr/>
    </dgm:pt>
    <dgm:pt modelId="{FB2C915C-A930-4766-B134-DA48134C1C26}" type="pres">
      <dgm:prSet presAssocID="{89C00422-2622-4A9F-9ACB-F4B80127384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61B6F03-1650-4C65-8B4C-480FEB0529DF}" srcId="{46818B3F-7C2F-4730-A7A4-E7E8BFD345DC}" destId="{E520AF55-2A28-450E-A113-1BFCE020FA2C}" srcOrd="0" destOrd="0" parTransId="{20764410-630F-4BBA-A68A-0BF6D7C0D123}" sibTransId="{AFC3725F-BD24-4D6A-AF9E-5AE7C5753ED9}"/>
    <dgm:cxn modelId="{1420AB12-F02C-4DDA-8AB4-6E7A89CD2475}" srcId="{46818B3F-7C2F-4730-A7A4-E7E8BFD345DC}" destId="{BD8E0E20-0698-4A28-AEF5-8ED80B839AF6}" srcOrd="1" destOrd="0" parTransId="{07C537B4-A3C1-463C-96A6-AA2517CF5ED1}" sibTransId="{22EA215D-CE80-4253-9DFC-E025E7104E73}"/>
    <dgm:cxn modelId="{7D4D7C17-146D-43BD-AEAB-3820EACEB953}" type="presOf" srcId="{F8F60386-5276-47F8-9F38-9A731A31A435}" destId="{CC3728F9-E422-4E04-ADCD-D21C231A9198}" srcOrd="0" destOrd="0" presId="urn:microsoft.com/office/officeart/2005/8/layout/vList2"/>
    <dgm:cxn modelId="{4462251D-2418-4601-B244-5270BE2E1500}" type="presOf" srcId="{89C00422-2622-4A9F-9ACB-F4B801273846}" destId="{FB2C915C-A930-4766-B134-DA48134C1C26}" srcOrd="0" destOrd="0" presId="urn:microsoft.com/office/officeart/2005/8/layout/vList2"/>
    <dgm:cxn modelId="{7AAFC729-59D5-48E8-9501-3DF16BC9BDC2}" srcId="{E520AF55-2A28-450E-A113-1BFCE020FA2C}" destId="{F8F60386-5276-47F8-9F38-9A731A31A435}" srcOrd="0" destOrd="0" parTransId="{A80CCD83-C68C-47C7-9053-AEE0C468237F}" sibTransId="{B16402EA-8EA4-4FC6-8E7B-0374495AB14A}"/>
    <dgm:cxn modelId="{BD99802B-F64C-446B-8136-8205CA4B79CE}" type="presOf" srcId="{BD8E0E20-0698-4A28-AEF5-8ED80B839AF6}" destId="{BB8E8DBC-8B94-48F6-81EC-5BDB5B31097A}" srcOrd="0" destOrd="0" presId="urn:microsoft.com/office/officeart/2005/8/layout/vList2"/>
    <dgm:cxn modelId="{EFD07546-588D-4873-98D4-53E16DE0C14D}" type="presOf" srcId="{01BF8899-B810-40FC-8203-E606E036CB0F}" destId="{E8D3F94B-55AB-4ECD-842E-C801225EF217}" srcOrd="0" destOrd="0" presId="urn:microsoft.com/office/officeart/2005/8/layout/vList2"/>
    <dgm:cxn modelId="{E08EB1A5-4389-4371-B061-8691F180CC24}" srcId="{BD8E0E20-0698-4A28-AEF5-8ED80B839AF6}" destId="{E5CD3897-5782-4FA9-BEAC-DC85592D928D}" srcOrd="0" destOrd="0" parTransId="{F7262C15-AB8E-4EA9-A845-B34878269A5B}" sibTransId="{DD9E4E1E-A570-45CC-AE16-51C6E1596869}"/>
    <dgm:cxn modelId="{E4CBC1A9-63A1-48DB-A3B9-55F340D2CFBF}" srcId="{46818B3F-7C2F-4730-A7A4-E7E8BFD345DC}" destId="{89C00422-2622-4A9F-9ACB-F4B801273846}" srcOrd="4" destOrd="0" parTransId="{5AE4332B-733D-4304-89B9-7A374EAB48B3}" sibTransId="{88017F20-5A56-4CB4-9CB5-66E1D59A0F4C}"/>
    <dgm:cxn modelId="{6801BDC1-8313-425D-92D2-8AD517CF64B6}" srcId="{46818B3F-7C2F-4730-A7A4-E7E8BFD345DC}" destId="{01BF8899-B810-40FC-8203-E606E036CB0F}" srcOrd="3" destOrd="0" parTransId="{2E44B619-A25B-48D8-BB0C-41448BF8ABE8}" sibTransId="{71EF3920-F129-4B3F-A991-0D55260F0250}"/>
    <dgm:cxn modelId="{AA6A7AD2-70A2-49C9-9C02-064A267E3525}" type="presOf" srcId="{E520AF55-2A28-450E-A113-1BFCE020FA2C}" destId="{FE8D3F9F-E567-409D-B0CE-D47DC51D9FE5}" srcOrd="0" destOrd="0" presId="urn:microsoft.com/office/officeart/2005/8/layout/vList2"/>
    <dgm:cxn modelId="{38D091D4-C610-47DF-906C-DE33E6C6A1E0}" srcId="{46818B3F-7C2F-4730-A7A4-E7E8BFD345DC}" destId="{85467CEA-AE49-4EC5-9422-CAB45FF2794E}" srcOrd="2" destOrd="0" parTransId="{F90AF881-E29E-4FC4-A6F3-B144A3096F5D}" sibTransId="{B8D036F9-4488-42F8-B844-7F6302353D0A}"/>
    <dgm:cxn modelId="{3E3659E9-4D19-4DA5-A311-E29E91051B71}" type="presOf" srcId="{46818B3F-7C2F-4730-A7A4-E7E8BFD345DC}" destId="{4669DD68-138B-4DB4-8DBE-5B22BFFF3580}" srcOrd="0" destOrd="0" presId="urn:microsoft.com/office/officeart/2005/8/layout/vList2"/>
    <dgm:cxn modelId="{6C42F4F8-E30F-4FCD-A9AF-310BE05997A8}" type="presOf" srcId="{E5CD3897-5782-4FA9-BEAC-DC85592D928D}" destId="{C64F1D83-BEDD-46C6-B52C-7CDD23356351}" srcOrd="0" destOrd="0" presId="urn:microsoft.com/office/officeart/2005/8/layout/vList2"/>
    <dgm:cxn modelId="{718437FB-140A-4C56-9DC2-59801B97A84A}" type="presOf" srcId="{85467CEA-AE49-4EC5-9422-CAB45FF2794E}" destId="{9321F16E-E7EB-41B5-B7C4-EB474DD2850B}" srcOrd="0" destOrd="0" presId="urn:microsoft.com/office/officeart/2005/8/layout/vList2"/>
    <dgm:cxn modelId="{3CA7C62D-657E-4C64-9B44-67E8FE5C02D5}" type="presParOf" srcId="{4669DD68-138B-4DB4-8DBE-5B22BFFF3580}" destId="{FE8D3F9F-E567-409D-B0CE-D47DC51D9FE5}" srcOrd="0" destOrd="0" presId="urn:microsoft.com/office/officeart/2005/8/layout/vList2"/>
    <dgm:cxn modelId="{4E599A97-5A67-4D64-80D9-FD223ADC1ACF}" type="presParOf" srcId="{4669DD68-138B-4DB4-8DBE-5B22BFFF3580}" destId="{CC3728F9-E422-4E04-ADCD-D21C231A9198}" srcOrd="1" destOrd="0" presId="urn:microsoft.com/office/officeart/2005/8/layout/vList2"/>
    <dgm:cxn modelId="{8DFDCE81-CB45-42E7-8286-4D91BBDAF3D0}" type="presParOf" srcId="{4669DD68-138B-4DB4-8DBE-5B22BFFF3580}" destId="{BB8E8DBC-8B94-48F6-81EC-5BDB5B31097A}" srcOrd="2" destOrd="0" presId="urn:microsoft.com/office/officeart/2005/8/layout/vList2"/>
    <dgm:cxn modelId="{4B878624-B938-4655-A12E-07940A087F45}" type="presParOf" srcId="{4669DD68-138B-4DB4-8DBE-5B22BFFF3580}" destId="{C64F1D83-BEDD-46C6-B52C-7CDD23356351}" srcOrd="3" destOrd="0" presId="urn:microsoft.com/office/officeart/2005/8/layout/vList2"/>
    <dgm:cxn modelId="{1A3668AC-E275-4E32-84C2-E52D4CB28961}" type="presParOf" srcId="{4669DD68-138B-4DB4-8DBE-5B22BFFF3580}" destId="{9321F16E-E7EB-41B5-B7C4-EB474DD2850B}" srcOrd="4" destOrd="0" presId="urn:microsoft.com/office/officeart/2005/8/layout/vList2"/>
    <dgm:cxn modelId="{31B0A6C9-8683-4B35-AE25-EB2108A0DA98}" type="presParOf" srcId="{4669DD68-138B-4DB4-8DBE-5B22BFFF3580}" destId="{D0FC5A5F-9D9E-4A03-8823-A7A73C825815}" srcOrd="5" destOrd="0" presId="urn:microsoft.com/office/officeart/2005/8/layout/vList2"/>
    <dgm:cxn modelId="{533390A0-85C9-4C59-9A47-926E40E8B1C1}" type="presParOf" srcId="{4669DD68-138B-4DB4-8DBE-5B22BFFF3580}" destId="{E8D3F94B-55AB-4ECD-842E-C801225EF217}" srcOrd="6" destOrd="0" presId="urn:microsoft.com/office/officeart/2005/8/layout/vList2"/>
    <dgm:cxn modelId="{27D1723F-CF6F-4F8D-878A-F32E5B094E16}" type="presParOf" srcId="{4669DD68-138B-4DB4-8DBE-5B22BFFF3580}" destId="{C7C61AA4-FDDD-4E48-979C-8631EE0471FE}" srcOrd="7" destOrd="0" presId="urn:microsoft.com/office/officeart/2005/8/layout/vList2"/>
    <dgm:cxn modelId="{FC1206B0-4D1D-4507-AABE-0E92461C7034}" type="presParOf" srcId="{4669DD68-138B-4DB4-8DBE-5B22BFFF3580}" destId="{FB2C915C-A930-4766-B134-DA48134C1C2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E1CD06-6BDB-4059-A38F-E7F6CA811AC9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53141BC6-7F9B-4E86-B391-B73F0A1EEC45}">
      <dgm:prSet/>
      <dgm:spPr/>
      <dgm:t>
        <a:bodyPr/>
        <a:lstStyle/>
        <a:p>
          <a:r>
            <a:rPr lang="en-GB" b="1" dirty="0"/>
            <a:t>Hong Kong / China</a:t>
          </a:r>
          <a:endParaRPr lang="en-MT" dirty="0"/>
        </a:p>
      </dgm:t>
    </dgm:pt>
    <dgm:pt modelId="{17A07DA3-AFAC-4484-A751-B2FDA421A248}" type="parTrans" cxnId="{FD4CADF4-5E98-4AE9-A0AC-AA509928A754}">
      <dgm:prSet/>
      <dgm:spPr/>
      <dgm:t>
        <a:bodyPr/>
        <a:lstStyle/>
        <a:p>
          <a:endParaRPr lang="en-MT"/>
        </a:p>
      </dgm:t>
    </dgm:pt>
    <dgm:pt modelId="{FEA9B20C-B776-4A24-B46E-15D190F244AF}" type="sibTrans" cxnId="{FD4CADF4-5E98-4AE9-A0AC-AA509928A754}">
      <dgm:prSet/>
      <dgm:spPr/>
      <dgm:t>
        <a:bodyPr/>
        <a:lstStyle/>
        <a:p>
          <a:endParaRPr lang="en-MT"/>
        </a:p>
      </dgm:t>
    </dgm:pt>
    <dgm:pt modelId="{A0FE3B8F-6CD9-4F82-AC15-0C7A22AB3645}">
      <dgm:prSet/>
      <dgm:spPr/>
      <dgm:t>
        <a:bodyPr/>
        <a:lstStyle/>
        <a:p>
          <a:r>
            <a:rPr lang="en-GB"/>
            <a:t>Politically part of China, but often treated as a separate region for trade, tariffs, or port logistics.</a:t>
          </a:r>
          <a:endParaRPr lang="en-MT"/>
        </a:p>
      </dgm:t>
    </dgm:pt>
    <dgm:pt modelId="{9D91F6BA-AFB1-4F7F-8504-5C77A1947287}" type="parTrans" cxnId="{EFE8981B-029B-4B6D-875E-09B064C02E85}">
      <dgm:prSet/>
      <dgm:spPr/>
      <dgm:t>
        <a:bodyPr/>
        <a:lstStyle/>
        <a:p>
          <a:endParaRPr lang="en-MT"/>
        </a:p>
      </dgm:t>
    </dgm:pt>
    <dgm:pt modelId="{165BDCEF-E496-42AE-9276-BF57EB79A1EA}" type="sibTrans" cxnId="{EFE8981B-029B-4B6D-875E-09B064C02E85}">
      <dgm:prSet/>
      <dgm:spPr/>
      <dgm:t>
        <a:bodyPr/>
        <a:lstStyle/>
        <a:p>
          <a:endParaRPr lang="en-MT"/>
        </a:p>
      </dgm:t>
    </dgm:pt>
    <dgm:pt modelId="{34E328D7-3DEB-4589-8873-863DD0132028}">
      <dgm:prSet/>
      <dgm:spPr/>
      <dgm:t>
        <a:bodyPr/>
        <a:lstStyle/>
        <a:p>
          <a:r>
            <a:rPr lang="en-GB"/>
            <a:t>Variations in naming: Hong Kong SAR, HK, Hong Kong, China.</a:t>
          </a:r>
          <a:endParaRPr lang="en-MT"/>
        </a:p>
      </dgm:t>
    </dgm:pt>
    <dgm:pt modelId="{AB22551B-1557-4AD7-B2D4-96719E8AB683}" type="parTrans" cxnId="{CB78B61B-5401-495C-AEA7-B225CD110174}">
      <dgm:prSet/>
      <dgm:spPr/>
      <dgm:t>
        <a:bodyPr/>
        <a:lstStyle/>
        <a:p>
          <a:endParaRPr lang="en-MT"/>
        </a:p>
      </dgm:t>
    </dgm:pt>
    <dgm:pt modelId="{8496BD71-CE93-4637-AA36-80F91B5F2726}" type="sibTrans" cxnId="{CB78B61B-5401-495C-AEA7-B225CD110174}">
      <dgm:prSet/>
      <dgm:spPr/>
      <dgm:t>
        <a:bodyPr/>
        <a:lstStyle/>
        <a:p>
          <a:endParaRPr lang="en-MT"/>
        </a:p>
      </dgm:t>
    </dgm:pt>
    <dgm:pt modelId="{CFD64DA8-BB76-44C5-B7EC-33AA208BA4AD}">
      <dgm:prSet/>
      <dgm:spPr/>
      <dgm:t>
        <a:bodyPr/>
        <a:lstStyle/>
        <a:p>
          <a:r>
            <a:rPr lang="en-GB" b="1" dirty="0"/>
            <a:t>Singapore / Johor Strait ports (Malaysia)</a:t>
          </a:r>
          <a:endParaRPr lang="en-MT" dirty="0"/>
        </a:p>
      </dgm:t>
    </dgm:pt>
    <dgm:pt modelId="{A3964AE0-B5D0-4D52-AEAA-F5B21066A10B}" type="parTrans" cxnId="{C4235519-240E-4FD5-9BA0-9BF74B4A39C3}">
      <dgm:prSet/>
      <dgm:spPr/>
      <dgm:t>
        <a:bodyPr/>
        <a:lstStyle/>
        <a:p>
          <a:endParaRPr lang="en-MT"/>
        </a:p>
      </dgm:t>
    </dgm:pt>
    <dgm:pt modelId="{99F17570-E320-45B5-A6AA-A431849B856A}" type="sibTrans" cxnId="{C4235519-240E-4FD5-9BA0-9BF74B4A39C3}">
      <dgm:prSet/>
      <dgm:spPr/>
      <dgm:t>
        <a:bodyPr/>
        <a:lstStyle/>
        <a:p>
          <a:endParaRPr lang="en-MT"/>
        </a:p>
      </dgm:t>
    </dgm:pt>
    <dgm:pt modelId="{A98141C6-9575-4CD7-91B1-DC42EB5C5711}">
      <dgm:prSet/>
      <dgm:spPr/>
      <dgm:t>
        <a:bodyPr/>
        <a:lstStyle/>
        <a:p>
          <a:r>
            <a:rPr lang="en-GB"/>
            <a:t>Close proximity of ports like Singapore and Malaysian Johor Strait ports causes ambiguity for loading/unloading points.</a:t>
          </a:r>
          <a:endParaRPr lang="en-MT"/>
        </a:p>
      </dgm:t>
    </dgm:pt>
    <dgm:pt modelId="{7B8143E7-8AA6-4AD3-8DF6-44FED6523B43}" type="parTrans" cxnId="{5B43ED66-10DB-4171-B274-63EAD3655936}">
      <dgm:prSet/>
      <dgm:spPr/>
      <dgm:t>
        <a:bodyPr/>
        <a:lstStyle/>
        <a:p>
          <a:endParaRPr lang="en-MT"/>
        </a:p>
      </dgm:t>
    </dgm:pt>
    <dgm:pt modelId="{00401169-C3EA-488A-BA29-D692C165E207}" type="sibTrans" cxnId="{5B43ED66-10DB-4171-B274-63EAD3655936}">
      <dgm:prSet/>
      <dgm:spPr/>
      <dgm:t>
        <a:bodyPr/>
        <a:lstStyle/>
        <a:p>
          <a:endParaRPr lang="en-MT"/>
        </a:p>
      </dgm:t>
    </dgm:pt>
    <dgm:pt modelId="{8F959F58-62C4-453F-94D2-3F836BC57281}">
      <dgm:prSet/>
      <dgm:spPr/>
      <dgm:t>
        <a:bodyPr/>
        <a:lstStyle/>
        <a:p>
          <a:r>
            <a:rPr lang="en-GB"/>
            <a:t>Some cargo manifests may refer to “Singapore” even if physically docked in Malaysia.</a:t>
          </a:r>
          <a:endParaRPr lang="en-MT"/>
        </a:p>
      </dgm:t>
    </dgm:pt>
    <dgm:pt modelId="{1A5E920E-9BB8-4666-9F7B-2374BC71B33B}" type="parTrans" cxnId="{B94990FE-F27E-4448-97E2-C3C75460939A}">
      <dgm:prSet/>
      <dgm:spPr/>
      <dgm:t>
        <a:bodyPr/>
        <a:lstStyle/>
        <a:p>
          <a:endParaRPr lang="en-MT"/>
        </a:p>
      </dgm:t>
    </dgm:pt>
    <dgm:pt modelId="{06D2BFE1-2F4F-4F46-9F88-82F97B8A33AA}" type="sibTrans" cxnId="{B94990FE-F27E-4448-97E2-C3C75460939A}">
      <dgm:prSet/>
      <dgm:spPr/>
      <dgm:t>
        <a:bodyPr/>
        <a:lstStyle/>
        <a:p>
          <a:endParaRPr lang="en-MT"/>
        </a:p>
      </dgm:t>
    </dgm:pt>
    <dgm:pt modelId="{21D918B7-6098-44CD-A76F-D3D94B9BAB2D}">
      <dgm:prSet/>
      <dgm:spPr/>
      <dgm:t>
        <a:bodyPr/>
        <a:lstStyle/>
        <a:p>
          <a:r>
            <a:rPr lang="en-GB" b="1" dirty="0"/>
            <a:t>Caribbean islands</a:t>
          </a:r>
          <a:endParaRPr lang="en-MT" dirty="0"/>
        </a:p>
      </dgm:t>
    </dgm:pt>
    <dgm:pt modelId="{DB90D521-0F99-4D98-934F-6B8880E4FAE7}" type="parTrans" cxnId="{B0DD4D38-0E26-4C80-BB9A-E777166CFE11}">
      <dgm:prSet/>
      <dgm:spPr/>
      <dgm:t>
        <a:bodyPr/>
        <a:lstStyle/>
        <a:p>
          <a:endParaRPr lang="en-MT"/>
        </a:p>
      </dgm:t>
    </dgm:pt>
    <dgm:pt modelId="{D5CF1E07-E582-4FB1-8AFE-0365291C8383}" type="sibTrans" cxnId="{B0DD4D38-0E26-4C80-BB9A-E777166CFE11}">
      <dgm:prSet/>
      <dgm:spPr/>
      <dgm:t>
        <a:bodyPr/>
        <a:lstStyle/>
        <a:p>
          <a:endParaRPr lang="en-MT"/>
        </a:p>
      </dgm:t>
    </dgm:pt>
    <dgm:pt modelId="{0F0E9E0D-6741-4EE2-9B36-100175DBABD4}">
      <dgm:prSet/>
      <dgm:spPr/>
      <dgm:t>
        <a:bodyPr/>
        <a:lstStyle/>
        <a:p>
          <a:r>
            <a:rPr lang="en-GB"/>
            <a:t>Many small islands (e.g., Sint Maarten, Bonaire, Curaçao, British Virgin Islands) have complex political statuses.</a:t>
          </a:r>
          <a:endParaRPr lang="en-MT"/>
        </a:p>
      </dgm:t>
    </dgm:pt>
    <dgm:pt modelId="{4DD35951-0008-4EAD-9AD0-2EBE760543D6}" type="parTrans" cxnId="{AA1925B1-C25F-4528-B688-7851D7E1045F}">
      <dgm:prSet/>
      <dgm:spPr/>
      <dgm:t>
        <a:bodyPr/>
        <a:lstStyle/>
        <a:p>
          <a:endParaRPr lang="en-MT"/>
        </a:p>
      </dgm:t>
    </dgm:pt>
    <dgm:pt modelId="{694C0196-9509-43AA-B2BF-1352375FB7D6}" type="sibTrans" cxnId="{AA1925B1-C25F-4528-B688-7851D7E1045F}">
      <dgm:prSet/>
      <dgm:spPr/>
      <dgm:t>
        <a:bodyPr/>
        <a:lstStyle/>
        <a:p>
          <a:endParaRPr lang="en-MT"/>
        </a:p>
      </dgm:t>
    </dgm:pt>
    <dgm:pt modelId="{138DD768-A375-4C47-8478-659D5AF909A5}">
      <dgm:prSet/>
      <dgm:spPr/>
      <dgm:t>
        <a:bodyPr/>
        <a:lstStyle/>
        <a:p>
          <a:r>
            <a:rPr lang="en-GB" dirty="0"/>
            <a:t>For business grouping, you may need to decide whether to classify by continent, customs territory, or shipping hub region.</a:t>
          </a:r>
          <a:endParaRPr lang="en-MT" dirty="0"/>
        </a:p>
      </dgm:t>
    </dgm:pt>
    <dgm:pt modelId="{3DEA6BFB-78EE-49D7-B0C4-2226FA0F8C92}" type="parTrans" cxnId="{17686AEE-56F4-4AB1-A1D9-1CD7A75DABB9}">
      <dgm:prSet/>
      <dgm:spPr/>
      <dgm:t>
        <a:bodyPr/>
        <a:lstStyle/>
        <a:p>
          <a:endParaRPr lang="en-MT"/>
        </a:p>
      </dgm:t>
    </dgm:pt>
    <dgm:pt modelId="{420D19AB-B945-476F-B709-53B8BC8A5D43}" type="sibTrans" cxnId="{17686AEE-56F4-4AB1-A1D9-1CD7A75DABB9}">
      <dgm:prSet/>
      <dgm:spPr/>
      <dgm:t>
        <a:bodyPr/>
        <a:lstStyle/>
        <a:p>
          <a:endParaRPr lang="en-MT"/>
        </a:p>
      </dgm:t>
    </dgm:pt>
    <dgm:pt modelId="{2A93030D-59E1-4D04-907F-88F89690569F}" type="pres">
      <dgm:prSet presAssocID="{BDE1CD06-6BDB-4059-A38F-E7F6CA811AC9}" presName="Name0" presStyleCnt="0">
        <dgm:presLayoutVars>
          <dgm:dir/>
          <dgm:animLvl val="lvl"/>
          <dgm:resizeHandles val="exact"/>
        </dgm:presLayoutVars>
      </dgm:prSet>
      <dgm:spPr/>
    </dgm:pt>
    <dgm:pt modelId="{BB84FAA4-DE1B-4ABD-9B2F-6F2C6A393EB2}" type="pres">
      <dgm:prSet presAssocID="{53141BC6-7F9B-4E86-B391-B73F0A1EEC45}" presName="linNode" presStyleCnt="0"/>
      <dgm:spPr/>
    </dgm:pt>
    <dgm:pt modelId="{B398A12B-9F10-43C3-A97D-DAD6EA46A2DE}" type="pres">
      <dgm:prSet presAssocID="{53141BC6-7F9B-4E86-B391-B73F0A1EEC4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24491ED-7886-431C-9B75-63A72C1DF6FA}" type="pres">
      <dgm:prSet presAssocID="{53141BC6-7F9B-4E86-B391-B73F0A1EEC45}" presName="descendantText" presStyleLbl="alignAccFollowNode1" presStyleIdx="0" presStyleCnt="3">
        <dgm:presLayoutVars>
          <dgm:bulletEnabled val="1"/>
        </dgm:presLayoutVars>
      </dgm:prSet>
      <dgm:spPr/>
    </dgm:pt>
    <dgm:pt modelId="{4AD18EAE-DAD1-4373-816F-8F4577B1E7EF}" type="pres">
      <dgm:prSet presAssocID="{FEA9B20C-B776-4A24-B46E-15D190F244AF}" presName="sp" presStyleCnt="0"/>
      <dgm:spPr/>
    </dgm:pt>
    <dgm:pt modelId="{03CA7B65-E58E-4EBD-AA1B-DBA4BCBB537D}" type="pres">
      <dgm:prSet presAssocID="{CFD64DA8-BB76-44C5-B7EC-33AA208BA4AD}" presName="linNode" presStyleCnt="0"/>
      <dgm:spPr/>
    </dgm:pt>
    <dgm:pt modelId="{3648E56F-71C6-4153-ABA9-C93C9C1EC36F}" type="pres">
      <dgm:prSet presAssocID="{CFD64DA8-BB76-44C5-B7EC-33AA208BA4A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AA74BAD-A318-44AD-B0B9-1ECA03108193}" type="pres">
      <dgm:prSet presAssocID="{CFD64DA8-BB76-44C5-B7EC-33AA208BA4AD}" presName="descendantText" presStyleLbl="alignAccFollowNode1" presStyleIdx="1" presStyleCnt="3">
        <dgm:presLayoutVars>
          <dgm:bulletEnabled val="1"/>
        </dgm:presLayoutVars>
      </dgm:prSet>
      <dgm:spPr/>
    </dgm:pt>
    <dgm:pt modelId="{C02DDAB1-6D56-4566-9D41-6A58F527E464}" type="pres">
      <dgm:prSet presAssocID="{99F17570-E320-45B5-A6AA-A431849B856A}" presName="sp" presStyleCnt="0"/>
      <dgm:spPr/>
    </dgm:pt>
    <dgm:pt modelId="{34A0C432-E68D-4C66-B271-E54BE7215543}" type="pres">
      <dgm:prSet presAssocID="{21D918B7-6098-44CD-A76F-D3D94B9BAB2D}" presName="linNode" presStyleCnt="0"/>
      <dgm:spPr/>
    </dgm:pt>
    <dgm:pt modelId="{BD5F3AFB-6448-4021-9DED-E6DCD19EA636}" type="pres">
      <dgm:prSet presAssocID="{21D918B7-6098-44CD-A76F-D3D94B9BAB2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15D089F-2D4B-4E6E-AF56-C870D2C065AD}" type="pres">
      <dgm:prSet presAssocID="{21D918B7-6098-44CD-A76F-D3D94B9BAB2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CAB5B0C-CE16-4528-AAD9-7AB9BF36688A}" type="presOf" srcId="{138DD768-A375-4C47-8478-659D5AF909A5}" destId="{315D089F-2D4B-4E6E-AF56-C870D2C065AD}" srcOrd="0" destOrd="1" presId="urn:microsoft.com/office/officeart/2005/8/layout/vList5"/>
    <dgm:cxn modelId="{A742EE10-1927-4DF2-8710-96160021851F}" type="presOf" srcId="{0F0E9E0D-6741-4EE2-9B36-100175DBABD4}" destId="{315D089F-2D4B-4E6E-AF56-C870D2C065AD}" srcOrd="0" destOrd="0" presId="urn:microsoft.com/office/officeart/2005/8/layout/vList5"/>
    <dgm:cxn modelId="{C4235519-240E-4FD5-9BA0-9BF74B4A39C3}" srcId="{BDE1CD06-6BDB-4059-A38F-E7F6CA811AC9}" destId="{CFD64DA8-BB76-44C5-B7EC-33AA208BA4AD}" srcOrd="1" destOrd="0" parTransId="{A3964AE0-B5D0-4D52-AEAA-F5B21066A10B}" sibTransId="{99F17570-E320-45B5-A6AA-A431849B856A}"/>
    <dgm:cxn modelId="{EFE8981B-029B-4B6D-875E-09B064C02E85}" srcId="{53141BC6-7F9B-4E86-B391-B73F0A1EEC45}" destId="{A0FE3B8F-6CD9-4F82-AC15-0C7A22AB3645}" srcOrd="0" destOrd="0" parTransId="{9D91F6BA-AFB1-4F7F-8504-5C77A1947287}" sibTransId="{165BDCEF-E496-42AE-9276-BF57EB79A1EA}"/>
    <dgm:cxn modelId="{CB78B61B-5401-495C-AEA7-B225CD110174}" srcId="{53141BC6-7F9B-4E86-B391-B73F0A1EEC45}" destId="{34E328D7-3DEB-4589-8873-863DD0132028}" srcOrd="1" destOrd="0" parTransId="{AB22551B-1557-4AD7-B2D4-96719E8AB683}" sibTransId="{8496BD71-CE93-4637-AA36-80F91B5F2726}"/>
    <dgm:cxn modelId="{98F83A20-05D8-490C-A2EB-5D121D412745}" type="presOf" srcId="{A0FE3B8F-6CD9-4F82-AC15-0C7A22AB3645}" destId="{424491ED-7886-431C-9B75-63A72C1DF6FA}" srcOrd="0" destOrd="0" presId="urn:microsoft.com/office/officeart/2005/8/layout/vList5"/>
    <dgm:cxn modelId="{6C007436-AFDE-4A20-B9E8-43BEEFFD3399}" type="presOf" srcId="{34E328D7-3DEB-4589-8873-863DD0132028}" destId="{424491ED-7886-431C-9B75-63A72C1DF6FA}" srcOrd="0" destOrd="1" presId="urn:microsoft.com/office/officeart/2005/8/layout/vList5"/>
    <dgm:cxn modelId="{B0DD4D38-0E26-4C80-BB9A-E777166CFE11}" srcId="{BDE1CD06-6BDB-4059-A38F-E7F6CA811AC9}" destId="{21D918B7-6098-44CD-A76F-D3D94B9BAB2D}" srcOrd="2" destOrd="0" parTransId="{DB90D521-0F99-4D98-934F-6B8880E4FAE7}" sibTransId="{D5CF1E07-E582-4FB1-8AFE-0365291C8383}"/>
    <dgm:cxn modelId="{F3018260-3009-49E8-87AE-81B2F16979D0}" type="presOf" srcId="{A98141C6-9575-4CD7-91B1-DC42EB5C5711}" destId="{FAA74BAD-A318-44AD-B0B9-1ECA03108193}" srcOrd="0" destOrd="0" presId="urn:microsoft.com/office/officeart/2005/8/layout/vList5"/>
    <dgm:cxn modelId="{9EC6D965-3C79-490F-B945-961AA64A351D}" type="presOf" srcId="{BDE1CD06-6BDB-4059-A38F-E7F6CA811AC9}" destId="{2A93030D-59E1-4D04-907F-88F89690569F}" srcOrd="0" destOrd="0" presId="urn:microsoft.com/office/officeart/2005/8/layout/vList5"/>
    <dgm:cxn modelId="{5B43ED66-10DB-4171-B274-63EAD3655936}" srcId="{CFD64DA8-BB76-44C5-B7EC-33AA208BA4AD}" destId="{A98141C6-9575-4CD7-91B1-DC42EB5C5711}" srcOrd="0" destOrd="0" parTransId="{7B8143E7-8AA6-4AD3-8DF6-44FED6523B43}" sibTransId="{00401169-C3EA-488A-BA29-D692C165E207}"/>
    <dgm:cxn modelId="{E8E8697B-101B-4DE8-A5A3-CA1631576657}" type="presOf" srcId="{8F959F58-62C4-453F-94D2-3F836BC57281}" destId="{FAA74BAD-A318-44AD-B0B9-1ECA03108193}" srcOrd="0" destOrd="1" presId="urn:microsoft.com/office/officeart/2005/8/layout/vList5"/>
    <dgm:cxn modelId="{B8F57F9F-8F8D-4DA0-A0FE-0E8A8B3E5230}" type="presOf" srcId="{53141BC6-7F9B-4E86-B391-B73F0A1EEC45}" destId="{B398A12B-9F10-43C3-A97D-DAD6EA46A2DE}" srcOrd="0" destOrd="0" presId="urn:microsoft.com/office/officeart/2005/8/layout/vList5"/>
    <dgm:cxn modelId="{731CB8AD-98D7-4B73-978F-16471EDFE155}" type="presOf" srcId="{21D918B7-6098-44CD-A76F-D3D94B9BAB2D}" destId="{BD5F3AFB-6448-4021-9DED-E6DCD19EA636}" srcOrd="0" destOrd="0" presId="urn:microsoft.com/office/officeart/2005/8/layout/vList5"/>
    <dgm:cxn modelId="{AA1925B1-C25F-4528-B688-7851D7E1045F}" srcId="{21D918B7-6098-44CD-A76F-D3D94B9BAB2D}" destId="{0F0E9E0D-6741-4EE2-9B36-100175DBABD4}" srcOrd="0" destOrd="0" parTransId="{4DD35951-0008-4EAD-9AD0-2EBE760543D6}" sibTransId="{694C0196-9509-43AA-B2BF-1352375FB7D6}"/>
    <dgm:cxn modelId="{17686AEE-56F4-4AB1-A1D9-1CD7A75DABB9}" srcId="{21D918B7-6098-44CD-A76F-D3D94B9BAB2D}" destId="{138DD768-A375-4C47-8478-659D5AF909A5}" srcOrd="1" destOrd="0" parTransId="{3DEA6BFB-78EE-49D7-B0C4-2226FA0F8C92}" sibTransId="{420D19AB-B945-476F-B709-53B8BC8A5D43}"/>
    <dgm:cxn modelId="{53A050EE-5703-4819-A059-E96339538910}" type="presOf" srcId="{CFD64DA8-BB76-44C5-B7EC-33AA208BA4AD}" destId="{3648E56F-71C6-4153-ABA9-C93C9C1EC36F}" srcOrd="0" destOrd="0" presId="urn:microsoft.com/office/officeart/2005/8/layout/vList5"/>
    <dgm:cxn modelId="{FD4CADF4-5E98-4AE9-A0AC-AA509928A754}" srcId="{BDE1CD06-6BDB-4059-A38F-E7F6CA811AC9}" destId="{53141BC6-7F9B-4E86-B391-B73F0A1EEC45}" srcOrd="0" destOrd="0" parTransId="{17A07DA3-AFAC-4484-A751-B2FDA421A248}" sibTransId="{FEA9B20C-B776-4A24-B46E-15D190F244AF}"/>
    <dgm:cxn modelId="{B94990FE-F27E-4448-97E2-C3C75460939A}" srcId="{CFD64DA8-BB76-44C5-B7EC-33AA208BA4AD}" destId="{8F959F58-62C4-453F-94D2-3F836BC57281}" srcOrd="1" destOrd="0" parTransId="{1A5E920E-9BB8-4666-9F7B-2374BC71B33B}" sibTransId="{06D2BFE1-2F4F-4F46-9F88-82F97B8A33AA}"/>
    <dgm:cxn modelId="{CB92008D-D95F-4477-9EEB-B7744E44246A}" type="presParOf" srcId="{2A93030D-59E1-4D04-907F-88F89690569F}" destId="{BB84FAA4-DE1B-4ABD-9B2F-6F2C6A393EB2}" srcOrd="0" destOrd="0" presId="urn:microsoft.com/office/officeart/2005/8/layout/vList5"/>
    <dgm:cxn modelId="{CFFB59B4-8E7C-4CCE-AF9B-66A0F60D195D}" type="presParOf" srcId="{BB84FAA4-DE1B-4ABD-9B2F-6F2C6A393EB2}" destId="{B398A12B-9F10-43C3-A97D-DAD6EA46A2DE}" srcOrd="0" destOrd="0" presId="urn:microsoft.com/office/officeart/2005/8/layout/vList5"/>
    <dgm:cxn modelId="{E11A72F5-3C89-4602-9032-440CBFBB0D7E}" type="presParOf" srcId="{BB84FAA4-DE1B-4ABD-9B2F-6F2C6A393EB2}" destId="{424491ED-7886-431C-9B75-63A72C1DF6FA}" srcOrd="1" destOrd="0" presId="urn:microsoft.com/office/officeart/2005/8/layout/vList5"/>
    <dgm:cxn modelId="{8D43DD8B-38AA-4A46-B7D9-E5968D83CAEC}" type="presParOf" srcId="{2A93030D-59E1-4D04-907F-88F89690569F}" destId="{4AD18EAE-DAD1-4373-816F-8F4577B1E7EF}" srcOrd="1" destOrd="0" presId="urn:microsoft.com/office/officeart/2005/8/layout/vList5"/>
    <dgm:cxn modelId="{27BD0B3C-EDF1-4109-B523-FD17B94CD5F4}" type="presParOf" srcId="{2A93030D-59E1-4D04-907F-88F89690569F}" destId="{03CA7B65-E58E-4EBD-AA1B-DBA4BCBB537D}" srcOrd="2" destOrd="0" presId="urn:microsoft.com/office/officeart/2005/8/layout/vList5"/>
    <dgm:cxn modelId="{E4300EFB-874D-4DFF-9FFC-896B4A06EFE6}" type="presParOf" srcId="{03CA7B65-E58E-4EBD-AA1B-DBA4BCBB537D}" destId="{3648E56F-71C6-4153-ABA9-C93C9C1EC36F}" srcOrd="0" destOrd="0" presId="urn:microsoft.com/office/officeart/2005/8/layout/vList5"/>
    <dgm:cxn modelId="{FF2B8F79-6C0E-4C81-A5E7-38C95D1193FB}" type="presParOf" srcId="{03CA7B65-E58E-4EBD-AA1B-DBA4BCBB537D}" destId="{FAA74BAD-A318-44AD-B0B9-1ECA03108193}" srcOrd="1" destOrd="0" presId="urn:microsoft.com/office/officeart/2005/8/layout/vList5"/>
    <dgm:cxn modelId="{E1E71083-63E6-4B3A-BF0C-7AA074663188}" type="presParOf" srcId="{2A93030D-59E1-4D04-907F-88F89690569F}" destId="{C02DDAB1-6D56-4566-9D41-6A58F527E464}" srcOrd="3" destOrd="0" presId="urn:microsoft.com/office/officeart/2005/8/layout/vList5"/>
    <dgm:cxn modelId="{B7532D53-4C20-47A0-A078-311CA821A0B0}" type="presParOf" srcId="{2A93030D-59E1-4D04-907F-88F89690569F}" destId="{34A0C432-E68D-4C66-B271-E54BE7215543}" srcOrd="4" destOrd="0" presId="urn:microsoft.com/office/officeart/2005/8/layout/vList5"/>
    <dgm:cxn modelId="{02103C91-6582-4CDA-8DB0-084AA2FD9F4A}" type="presParOf" srcId="{34A0C432-E68D-4C66-B271-E54BE7215543}" destId="{BD5F3AFB-6448-4021-9DED-E6DCD19EA636}" srcOrd="0" destOrd="0" presId="urn:microsoft.com/office/officeart/2005/8/layout/vList5"/>
    <dgm:cxn modelId="{8EF80044-FEE7-4104-87C7-FE6486EEC572}" type="presParOf" srcId="{34A0C432-E68D-4C66-B271-E54BE7215543}" destId="{315D089F-2D4B-4E6E-AF56-C870D2C065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BB5C88E-8905-40F5-9962-9ADDEE0EF229}" type="doc">
      <dgm:prSet loTypeId="urn:microsoft.com/office/officeart/2005/8/layout/hProcess9" loCatId="process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E6A1D0A8-542B-4996-8A5B-310AAAD3ACC2}">
      <dgm:prSet/>
      <dgm:spPr/>
      <dgm:t>
        <a:bodyPr/>
        <a:lstStyle/>
        <a:p>
          <a:r>
            <a:rPr lang="en-MT"/>
            <a:t>Best practices definition and guidance</a:t>
          </a:r>
        </a:p>
      </dgm:t>
    </dgm:pt>
    <dgm:pt modelId="{C1C7805D-DD7A-43C8-8AF0-357499956C13}" type="parTrans" cxnId="{1D8A5A14-F458-42B9-8F45-8201940F0DAB}">
      <dgm:prSet/>
      <dgm:spPr/>
      <dgm:t>
        <a:bodyPr/>
        <a:lstStyle/>
        <a:p>
          <a:endParaRPr lang="en-MT"/>
        </a:p>
      </dgm:t>
    </dgm:pt>
    <dgm:pt modelId="{1A1E84C5-1347-4E0E-8CC5-97F148B16AE1}" type="sibTrans" cxnId="{1D8A5A14-F458-42B9-8F45-8201940F0DAB}">
      <dgm:prSet/>
      <dgm:spPr/>
      <dgm:t>
        <a:bodyPr/>
        <a:lstStyle/>
        <a:p>
          <a:endParaRPr lang="en-MT"/>
        </a:p>
      </dgm:t>
    </dgm:pt>
    <dgm:pt modelId="{323690CA-CB85-4A4C-8341-9E05C96800B9}">
      <dgm:prSet/>
      <dgm:spPr/>
      <dgm:t>
        <a:bodyPr/>
        <a:lstStyle/>
        <a:p>
          <a:r>
            <a:rPr lang="en-MT"/>
            <a:t>Training</a:t>
          </a:r>
        </a:p>
      </dgm:t>
    </dgm:pt>
    <dgm:pt modelId="{6634C091-0632-4853-ACDB-ABC09A7AD9A0}" type="parTrans" cxnId="{AC428379-A7D7-4313-87B5-A5A604B9AA67}">
      <dgm:prSet/>
      <dgm:spPr/>
      <dgm:t>
        <a:bodyPr/>
        <a:lstStyle/>
        <a:p>
          <a:endParaRPr lang="en-MT"/>
        </a:p>
      </dgm:t>
    </dgm:pt>
    <dgm:pt modelId="{578F2684-1D50-44AF-B510-E7BD020BA78B}" type="sibTrans" cxnId="{AC428379-A7D7-4313-87B5-A5A604B9AA67}">
      <dgm:prSet/>
      <dgm:spPr/>
      <dgm:t>
        <a:bodyPr/>
        <a:lstStyle/>
        <a:p>
          <a:endParaRPr lang="en-MT"/>
        </a:p>
      </dgm:t>
    </dgm:pt>
    <dgm:pt modelId="{515EAA90-7B90-4320-B35B-C6EF6058C292}" type="pres">
      <dgm:prSet presAssocID="{5BB5C88E-8905-40F5-9962-9ADDEE0EF229}" presName="CompostProcess" presStyleCnt="0">
        <dgm:presLayoutVars>
          <dgm:dir/>
          <dgm:resizeHandles val="exact"/>
        </dgm:presLayoutVars>
      </dgm:prSet>
      <dgm:spPr/>
    </dgm:pt>
    <dgm:pt modelId="{EA6A137F-76B3-4FEE-B5B3-367E13DD8176}" type="pres">
      <dgm:prSet presAssocID="{5BB5C88E-8905-40F5-9962-9ADDEE0EF229}" presName="arrow" presStyleLbl="bgShp" presStyleIdx="0" presStyleCnt="1"/>
      <dgm:spPr/>
    </dgm:pt>
    <dgm:pt modelId="{2BBEA8B5-F540-48B5-8E00-87C13521AC6F}" type="pres">
      <dgm:prSet presAssocID="{5BB5C88E-8905-40F5-9962-9ADDEE0EF229}" presName="linearProcess" presStyleCnt="0"/>
      <dgm:spPr/>
    </dgm:pt>
    <dgm:pt modelId="{B6150CCC-8729-4AC2-988F-0267CBFC76A0}" type="pres">
      <dgm:prSet presAssocID="{E6A1D0A8-542B-4996-8A5B-310AAAD3ACC2}" presName="textNode" presStyleLbl="node1" presStyleIdx="0" presStyleCnt="2">
        <dgm:presLayoutVars>
          <dgm:bulletEnabled val="1"/>
        </dgm:presLayoutVars>
      </dgm:prSet>
      <dgm:spPr/>
    </dgm:pt>
    <dgm:pt modelId="{83F7B4F2-E56E-4AF9-8A74-3F19CE8BE865}" type="pres">
      <dgm:prSet presAssocID="{1A1E84C5-1347-4E0E-8CC5-97F148B16AE1}" presName="sibTrans" presStyleCnt="0"/>
      <dgm:spPr/>
    </dgm:pt>
    <dgm:pt modelId="{E195A29D-2F9A-40E6-A7A1-38155BF7F3A8}" type="pres">
      <dgm:prSet presAssocID="{323690CA-CB85-4A4C-8341-9E05C96800B9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1D8A5A14-F458-42B9-8F45-8201940F0DAB}" srcId="{5BB5C88E-8905-40F5-9962-9ADDEE0EF229}" destId="{E6A1D0A8-542B-4996-8A5B-310AAAD3ACC2}" srcOrd="0" destOrd="0" parTransId="{C1C7805D-DD7A-43C8-8AF0-357499956C13}" sibTransId="{1A1E84C5-1347-4E0E-8CC5-97F148B16AE1}"/>
    <dgm:cxn modelId="{6A06F046-6E7D-40A4-B62E-859DDA992387}" type="presOf" srcId="{E6A1D0A8-542B-4996-8A5B-310AAAD3ACC2}" destId="{B6150CCC-8729-4AC2-988F-0267CBFC76A0}" srcOrd="0" destOrd="0" presId="urn:microsoft.com/office/officeart/2005/8/layout/hProcess9"/>
    <dgm:cxn modelId="{A510374E-219E-415B-ABBC-C46AA23859DB}" type="presOf" srcId="{5BB5C88E-8905-40F5-9962-9ADDEE0EF229}" destId="{515EAA90-7B90-4320-B35B-C6EF6058C292}" srcOrd="0" destOrd="0" presId="urn:microsoft.com/office/officeart/2005/8/layout/hProcess9"/>
    <dgm:cxn modelId="{AC428379-A7D7-4313-87B5-A5A604B9AA67}" srcId="{5BB5C88E-8905-40F5-9962-9ADDEE0EF229}" destId="{323690CA-CB85-4A4C-8341-9E05C96800B9}" srcOrd="1" destOrd="0" parTransId="{6634C091-0632-4853-ACDB-ABC09A7AD9A0}" sibTransId="{578F2684-1D50-44AF-B510-E7BD020BA78B}"/>
    <dgm:cxn modelId="{B16D4C95-8FBA-4013-9F89-BC247D00D687}" type="presOf" srcId="{323690CA-CB85-4A4C-8341-9E05C96800B9}" destId="{E195A29D-2F9A-40E6-A7A1-38155BF7F3A8}" srcOrd="0" destOrd="0" presId="urn:microsoft.com/office/officeart/2005/8/layout/hProcess9"/>
    <dgm:cxn modelId="{BA389710-0328-4B20-8423-FAFA03C4171F}" type="presParOf" srcId="{515EAA90-7B90-4320-B35B-C6EF6058C292}" destId="{EA6A137F-76B3-4FEE-B5B3-367E13DD8176}" srcOrd="0" destOrd="0" presId="urn:microsoft.com/office/officeart/2005/8/layout/hProcess9"/>
    <dgm:cxn modelId="{8CBC22BA-4E76-4639-9D13-2AFE544D9862}" type="presParOf" srcId="{515EAA90-7B90-4320-B35B-C6EF6058C292}" destId="{2BBEA8B5-F540-48B5-8E00-87C13521AC6F}" srcOrd="1" destOrd="0" presId="urn:microsoft.com/office/officeart/2005/8/layout/hProcess9"/>
    <dgm:cxn modelId="{2589D52F-491B-4F9B-AAA2-FB7DFABAEDD5}" type="presParOf" srcId="{2BBEA8B5-F540-48B5-8E00-87C13521AC6F}" destId="{B6150CCC-8729-4AC2-988F-0267CBFC76A0}" srcOrd="0" destOrd="0" presId="urn:microsoft.com/office/officeart/2005/8/layout/hProcess9"/>
    <dgm:cxn modelId="{5F02836B-5237-4E24-BF5D-898791A22F49}" type="presParOf" srcId="{2BBEA8B5-F540-48B5-8E00-87C13521AC6F}" destId="{83F7B4F2-E56E-4AF9-8A74-3F19CE8BE865}" srcOrd="1" destOrd="0" presId="urn:microsoft.com/office/officeart/2005/8/layout/hProcess9"/>
    <dgm:cxn modelId="{88E1223D-F205-4700-8B81-57E9F7DB17AC}" type="presParOf" srcId="{2BBEA8B5-F540-48B5-8E00-87C13521AC6F}" destId="{E195A29D-2F9A-40E6-A7A1-38155BF7F3A8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5B2CDF5-7482-4509-8A15-FF5A11117EA6}" type="doc">
      <dgm:prSet loTypeId="urn:microsoft.com/office/officeart/2005/8/layout/h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8B73FBA2-E9C0-4B7F-A874-05AF2F22688D}">
      <dgm:prSet/>
      <dgm:spPr/>
      <dgm:t>
        <a:bodyPr/>
        <a:lstStyle/>
        <a:p>
          <a:r>
            <a:rPr lang="en-MT"/>
            <a:t>None (default)</a:t>
          </a:r>
        </a:p>
      </dgm:t>
    </dgm:pt>
    <dgm:pt modelId="{A6A156C5-9DD5-4145-823C-7AE0DCD6947E}" type="parTrans" cxnId="{CF80A1D0-9852-4839-A63A-86F3102BD94F}">
      <dgm:prSet/>
      <dgm:spPr/>
      <dgm:t>
        <a:bodyPr/>
        <a:lstStyle/>
        <a:p>
          <a:endParaRPr lang="en-MT"/>
        </a:p>
      </dgm:t>
    </dgm:pt>
    <dgm:pt modelId="{25A9E85C-549D-4F2C-82FB-EF8726E36AE0}" type="sibTrans" cxnId="{CF80A1D0-9852-4839-A63A-86F3102BD94F}">
      <dgm:prSet/>
      <dgm:spPr/>
      <dgm:t>
        <a:bodyPr/>
        <a:lstStyle/>
        <a:p>
          <a:endParaRPr lang="en-MT"/>
        </a:p>
      </dgm:t>
    </dgm:pt>
    <dgm:pt modelId="{77564FDB-AAC8-485F-81C9-6604BE355E36}">
      <dgm:prSet/>
      <dgm:spPr/>
      <dgm:t>
        <a:bodyPr/>
        <a:lstStyle/>
        <a:p>
          <a:r>
            <a:rPr lang="en-MT"/>
            <a:t>The object is only visible to who has access to it</a:t>
          </a:r>
        </a:p>
      </dgm:t>
    </dgm:pt>
    <dgm:pt modelId="{7818C8EF-A080-4B53-BC21-4B6445A9656E}" type="parTrans" cxnId="{26111A2B-8DE4-4EA0-974D-0A31C23AEA60}">
      <dgm:prSet/>
      <dgm:spPr/>
      <dgm:t>
        <a:bodyPr/>
        <a:lstStyle/>
        <a:p>
          <a:endParaRPr lang="en-MT"/>
        </a:p>
      </dgm:t>
    </dgm:pt>
    <dgm:pt modelId="{E24AEF8C-7DDA-4F53-9E96-A5322BFEE421}" type="sibTrans" cxnId="{26111A2B-8DE4-4EA0-974D-0A31C23AEA60}">
      <dgm:prSet/>
      <dgm:spPr/>
      <dgm:t>
        <a:bodyPr/>
        <a:lstStyle/>
        <a:p>
          <a:endParaRPr lang="en-MT"/>
        </a:p>
      </dgm:t>
    </dgm:pt>
    <dgm:pt modelId="{5C77B5C5-29BA-4F66-A844-28909C9B151B}">
      <dgm:prSet/>
      <dgm:spPr/>
      <dgm:t>
        <a:bodyPr/>
        <a:lstStyle/>
        <a:p>
          <a:r>
            <a:rPr lang="en-MT"/>
            <a:t>Promoted</a:t>
          </a:r>
        </a:p>
      </dgm:t>
    </dgm:pt>
    <dgm:pt modelId="{2C45BD05-42BC-4FCC-ACAF-8B9E148ED10A}" type="parTrans" cxnId="{04EBFFED-8B47-4FC6-8B97-B25DFBD40BEF}">
      <dgm:prSet/>
      <dgm:spPr/>
      <dgm:t>
        <a:bodyPr/>
        <a:lstStyle/>
        <a:p>
          <a:endParaRPr lang="en-MT"/>
        </a:p>
      </dgm:t>
    </dgm:pt>
    <dgm:pt modelId="{AB670F2A-B986-42EB-9142-9D314534B531}" type="sibTrans" cxnId="{04EBFFED-8B47-4FC6-8B97-B25DFBD40BEF}">
      <dgm:prSet/>
      <dgm:spPr/>
      <dgm:t>
        <a:bodyPr/>
        <a:lstStyle/>
        <a:p>
          <a:endParaRPr lang="en-MT"/>
        </a:p>
      </dgm:t>
    </dgm:pt>
    <dgm:pt modelId="{F918D13C-7F50-421C-8F85-30FEA8CA42ED}">
      <dgm:prSet/>
      <dgm:spPr/>
      <dgm:t>
        <a:bodyPr/>
        <a:lstStyle/>
        <a:p>
          <a:r>
            <a:rPr lang="en-MT" dirty="0"/>
            <a:t>The object is visible to everyone. Anyone without access can discover the object existence and request access</a:t>
          </a:r>
        </a:p>
      </dgm:t>
    </dgm:pt>
    <dgm:pt modelId="{D0DB9617-4B4E-4EFC-A9A5-C160AF40C826}" type="parTrans" cxnId="{AB6A4550-4AE6-4038-9CD0-A7A3BAE3D89B}">
      <dgm:prSet/>
      <dgm:spPr/>
      <dgm:t>
        <a:bodyPr/>
        <a:lstStyle/>
        <a:p>
          <a:endParaRPr lang="en-MT"/>
        </a:p>
      </dgm:t>
    </dgm:pt>
    <dgm:pt modelId="{CAB1FF70-E92C-4720-9AB2-4EDEB961FB5D}" type="sibTrans" cxnId="{AB6A4550-4AE6-4038-9CD0-A7A3BAE3D89B}">
      <dgm:prSet/>
      <dgm:spPr/>
      <dgm:t>
        <a:bodyPr/>
        <a:lstStyle/>
        <a:p>
          <a:endParaRPr lang="en-MT"/>
        </a:p>
      </dgm:t>
    </dgm:pt>
    <dgm:pt modelId="{FC55772F-6C72-4C39-938B-7DC20164C7D8}">
      <dgm:prSet/>
      <dgm:spPr/>
      <dgm:t>
        <a:bodyPr/>
        <a:lstStyle/>
        <a:p>
          <a:r>
            <a:rPr lang="en-MT"/>
            <a:t>Certified</a:t>
          </a:r>
        </a:p>
      </dgm:t>
    </dgm:pt>
    <dgm:pt modelId="{C4D06E83-2D5E-46CF-B374-5FD22B62B866}" type="parTrans" cxnId="{2E9F04F3-89F8-424F-8CD0-C080A0A8916D}">
      <dgm:prSet/>
      <dgm:spPr/>
      <dgm:t>
        <a:bodyPr/>
        <a:lstStyle/>
        <a:p>
          <a:endParaRPr lang="en-MT"/>
        </a:p>
      </dgm:t>
    </dgm:pt>
    <dgm:pt modelId="{C882F07D-B61F-4E4D-9BB0-D0F1CBB44862}" type="sibTrans" cxnId="{2E9F04F3-89F8-424F-8CD0-C080A0A8916D}">
      <dgm:prSet/>
      <dgm:spPr/>
      <dgm:t>
        <a:bodyPr/>
        <a:lstStyle/>
        <a:p>
          <a:endParaRPr lang="en-MT"/>
        </a:p>
      </dgm:t>
    </dgm:pt>
    <dgm:pt modelId="{D433B5BC-2AF0-416B-ABFB-F34712C507A1}">
      <dgm:prSet/>
      <dgm:spPr/>
      <dgm:t>
        <a:bodyPr/>
        <a:lstStyle/>
        <a:p>
          <a:r>
            <a:rPr lang="en-MT" dirty="0"/>
            <a:t>Promoted + The object is certified by a data steward as being correct</a:t>
          </a:r>
        </a:p>
      </dgm:t>
    </dgm:pt>
    <dgm:pt modelId="{3F59F8B9-B369-4E8A-AD54-216A1CC9D77C}" type="parTrans" cxnId="{393EB662-8F1C-44C0-82DE-384AF027ACD8}">
      <dgm:prSet/>
      <dgm:spPr/>
      <dgm:t>
        <a:bodyPr/>
        <a:lstStyle/>
        <a:p>
          <a:endParaRPr lang="en-MT"/>
        </a:p>
      </dgm:t>
    </dgm:pt>
    <dgm:pt modelId="{F1FD7050-408E-45EA-B350-C73C04DDBFAD}" type="sibTrans" cxnId="{393EB662-8F1C-44C0-82DE-384AF027ACD8}">
      <dgm:prSet/>
      <dgm:spPr/>
      <dgm:t>
        <a:bodyPr/>
        <a:lstStyle/>
        <a:p>
          <a:endParaRPr lang="en-MT"/>
        </a:p>
      </dgm:t>
    </dgm:pt>
    <dgm:pt modelId="{AE23FFB4-569A-4C8F-842A-489F8A04B07E}">
      <dgm:prSet/>
      <dgm:spPr/>
      <dgm:t>
        <a:bodyPr/>
        <a:lstStyle/>
        <a:p>
          <a:r>
            <a:rPr lang="en-MT" dirty="0"/>
            <a:t>Master Data</a:t>
          </a:r>
        </a:p>
      </dgm:t>
    </dgm:pt>
    <dgm:pt modelId="{F035A1C8-C546-493F-A637-892643336306}" type="parTrans" cxnId="{D6839638-DBC5-4F90-95FA-A7C88EEF95A5}">
      <dgm:prSet/>
      <dgm:spPr/>
      <dgm:t>
        <a:bodyPr/>
        <a:lstStyle/>
        <a:p>
          <a:endParaRPr lang="en-MT"/>
        </a:p>
      </dgm:t>
    </dgm:pt>
    <dgm:pt modelId="{629C0512-2618-4173-B613-C4937F59E6D0}" type="sibTrans" cxnId="{D6839638-DBC5-4F90-95FA-A7C88EEF95A5}">
      <dgm:prSet/>
      <dgm:spPr/>
      <dgm:t>
        <a:bodyPr/>
        <a:lstStyle/>
        <a:p>
          <a:endParaRPr lang="en-MT"/>
        </a:p>
      </dgm:t>
    </dgm:pt>
    <dgm:pt modelId="{2678AB47-BB96-42EF-A834-6279E293E4C5}">
      <dgm:prSet/>
      <dgm:spPr/>
      <dgm:t>
        <a:bodyPr/>
        <a:lstStyle/>
        <a:p>
          <a:r>
            <a:rPr lang="en-MT" dirty="0"/>
            <a:t>A certified Master Data in the enterprise</a:t>
          </a:r>
        </a:p>
      </dgm:t>
    </dgm:pt>
    <dgm:pt modelId="{936DF88A-5420-4BED-A4DE-02D21CDB3B98}" type="parTrans" cxnId="{E3F4772A-13F8-4E76-921F-9C4298BECEEE}">
      <dgm:prSet/>
      <dgm:spPr/>
      <dgm:t>
        <a:bodyPr/>
        <a:lstStyle/>
        <a:p>
          <a:endParaRPr lang="en-MT"/>
        </a:p>
      </dgm:t>
    </dgm:pt>
    <dgm:pt modelId="{F33A4A98-878D-4724-9184-DD234365440B}" type="sibTrans" cxnId="{E3F4772A-13F8-4E76-921F-9C4298BECEEE}">
      <dgm:prSet/>
      <dgm:spPr/>
      <dgm:t>
        <a:bodyPr/>
        <a:lstStyle/>
        <a:p>
          <a:endParaRPr lang="en-MT"/>
        </a:p>
      </dgm:t>
    </dgm:pt>
    <dgm:pt modelId="{8A9F7E4C-0D8B-4591-80D5-7026B75E7339}" type="pres">
      <dgm:prSet presAssocID="{F5B2CDF5-7482-4509-8A15-FF5A11117EA6}" presName="Name0" presStyleCnt="0">
        <dgm:presLayoutVars>
          <dgm:dir/>
          <dgm:animLvl val="lvl"/>
          <dgm:resizeHandles val="exact"/>
        </dgm:presLayoutVars>
      </dgm:prSet>
      <dgm:spPr/>
    </dgm:pt>
    <dgm:pt modelId="{6BBBDBE3-4083-473F-A1E6-3F9746825525}" type="pres">
      <dgm:prSet presAssocID="{8B73FBA2-E9C0-4B7F-A874-05AF2F22688D}" presName="composite" presStyleCnt="0"/>
      <dgm:spPr/>
    </dgm:pt>
    <dgm:pt modelId="{EE3EF7FD-6ED3-4BE5-B2F8-97C2921F2145}" type="pres">
      <dgm:prSet presAssocID="{8B73FBA2-E9C0-4B7F-A874-05AF2F22688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97C74BE-91BA-414D-BC86-72292695FE8D}" type="pres">
      <dgm:prSet presAssocID="{8B73FBA2-E9C0-4B7F-A874-05AF2F22688D}" presName="desTx" presStyleLbl="alignAccFollowNode1" presStyleIdx="0" presStyleCnt="4">
        <dgm:presLayoutVars>
          <dgm:bulletEnabled val="1"/>
        </dgm:presLayoutVars>
      </dgm:prSet>
      <dgm:spPr/>
    </dgm:pt>
    <dgm:pt modelId="{A4FD3802-6BE1-40AB-AFF2-C659A7F3EF1D}" type="pres">
      <dgm:prSet presAssocID="{25A9E85C-549D-4F2C-82FB-EF8726E36AE0}" presName="space" presStyleCnt="0"/>
      <dgm:spPr/>
    </dgm:pt>
    <dgm:pt modelId="{583E6154-00A3-4B5D-8503-A234478F1078}" type="pres">
      <dgm:prSet presAssocID="{5C77B5C5-29BA-4F66-A844-28909C9B151B}" presName="composite" presStyleCnt="0"/>
      <dgm:spPr/>
    </dgm:pt>
    <dgm:pt modelId="{2ECC6E14-DE7C-4B00-983F-706D125789CA}" type="pres">
      <dgm:prSet presAssocID="{5C77B5C5-29BA-4F66-A844-28909C9B151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89613965-4115-4EFF-9256-337271BA8060}" type="pres">
      <dgm:prSet presAssocID="{5C77B5C5-29BA-4F66-A844-28909C9B151B}" presName="desTx" presStyleLbl="alignAccFollowNode1" presStyleIdx="1" presStyleCnt="4">
        <dgm:presLayoutVars>
          <dgm:bulletEnabled val="1"/>
        </dgm:presLayoutVars>
      </dgm:prSet>
      <dgm:spPr/>
    </dgm:pt>
    <dgm:pt modelId="{7E82206E-08EB-4505-8171-BA44D43DA85A}" type="pres">
      <dgm:prSet presAssocID="{AB670F2A-B986-42EB-9142-9D314534B531}" presName="space" presStyleCnt="0"/>
      <dgm:spPr/>
    </dgm:pt>
    <dgm:pt modelId="{A562B3FC-AF48-4032-A3D2-30AA1A034E2E}" type="pres">
      <dgm:prSet presAssocID="{FC55772F-6C72-4C39-938B-7DC20164C7D8}" presName="composite" presStyleCnt="0"/>
      <dgm:spPr/>
    </dgm:pt>
    <dgm:pt modelId="{159B0282-4B85-428A-B56D-C9E0B7CD3AF9}" type="pres">
      <dgm:prSet presAssocID="{FC55772F-6C72-4C39-938B-7DC20164C7D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52C6455-A88E-4773-B140-D78C2C5C3D60}" type="pres">
      <dgm:prSet presAssocID="{FC55772F-6C72-4C39-938B-7DC20164C7D8}" presName="desTx" presStyleLbl="alignAccFollowNode1" presStyleIdx="2" presStyleCnt="4">
        <dgm:presLayoutVars>
          <dgm:bulletEnabled val="1"/>
        </dgm:presLayoutVars>
      </dgm:prSet>
      <dgm:spPr/>
    </dgm:pt>
    <dgm:pt modelId="{7302D008-C4C8-44F9-BD20-B6DEDF2C1343}" type="pres">
      <dgm:prSet presAssocID="{C882F07D-B61F-4E4D-9BB0-D0F1CBB44862}" presName="space" presStyleCnt="0"/>
      <dgm:spPr/>
    </dgm:pt>
    <dgm:pt modelId="{497BFC1F-14F1-40C2-882A-95E1DDEF2712}" type="pres">
      <dgm:prSet presAssocID="{AE23FFB4-569A-4C8F-842A-489F8A04B07E}" presName="composite" presStyleCnt="0"/>
      <dgm:spPr/>
    </dgm:pt>
    <dgm:pt modelId="{A736B06F-6C72-4F0A-B0FF-8911342A289E}" type="pres">
      <dgm:prSet presAssocID="{AE23FFB4-569A-4C8F-842A-489F8A04B07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EB190383-A72D-42B2-9AF1-1368D942B552}" type="pres">
      <dgm:prSet presAssocID="{AE23FFB4-569A-4C8F-842A-489F8A04B07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3F4772A-13F8-4E76-921F-9C4298BECEEE}" srcId="{AE23FFB4-569A-4C8F-842A-489F8A04B07E}" destId="{2678AB47-BB96-42EF-A834-6279E293E4C5}" srcOrd="0" destOrd="0" parTransId="{936DF88A-5420-4BED-A4DE-02D21CDB3B98}" sibTransId="{F33A4A98-878D-4724-9184-DD234365440B}"/>
    <dgm:cxn modelId="{26111A2B-8DE4-4EA0-974D-0A31C23AEA60}" srcId="{8B73FBA2-E9C0-4B7F-A874-05AF2F22688D}" destId="{77564FDB-AAC8-485F-81C9-6604BE355E36}" srcOrd="0" destOrd="0" parTransId="{7818C8EF-A080-4B53-BC21-4B6445A9656E}" sibTransId="{E24AEF8C-7DDA-4F53-9E96-A5322BFEE421}"/>
    <dgm:cxn modelId="{D6839638-DBC5-4F90-95FA-A7C88EEF95A5}" srcId="{F5B2CDF5-7482-4509-8A15-FF5A11117EA6}" destId="{AE23FFB4-569A-4C8F-842A-489F8A04B07E}" srcOrd="3" destOrd="0" parTransId="{F035A1C8-C546-493F-A637-892643336306}" sibTransId="{629C0512-2618-4173-B613-C4937F59E6D0}"/>
    <dgm:cxn modelId="{97AD755C-C0CF-4197-A973-EACB85979767}" type="presOf" srcId="{D433B5BC-2AF0-416B-ABFB-F34712C507A1}" destId="{B52C6455-A88E-4773-B140-D78C2C5C3D60}" srcOrd="0" destOrd="0" presId="urn:microsoft.com/office/officeart/2005/8/layout/hList1"/>
    <dgm:cxn modelId="{A9395B42-31C9-44F5-8BD0-B40BB6D07647}" type="presOf" srcId="{8B73FBA2-E9C0-4B7F-A874-05AF2F22688D}" destId="{EE3EF7FD-6ED3-4BE5-B2F8-97C2921F2145}" srcOrd="0" destOrd="0" presId="urn:microsoft.com/office/officeart/2005/8/layout/hList1"/>
    <dgm:cxn modelId="{393EB662-8F1C-44C0-82DE-384AF027ACD8}" srcId="{FC55772F-6C72-4C39-938B-7DC20164C7D8}" destId="{D433B5BC-2AF0-416B-ABFB-F34712C507A1}" srcOrd="0" destOrd="0" parTransId="{3F59F8B9-B369-4E8A-AD54-216A1CC9D77C}" sibTransId="{F1FD7050-408E-45EA-B350-C73C04DDBFAD}"/>
    <dgm:cxn modelId="{AB6A4550-4AE6-4038-9CD0-A7A3BAE3D89B}" srcId="{5C77B5C5-29BA-4F66-A844-28909C9B151B}" destId="{F918D13C-7F50-421C-8F85-30FEA8CA42ED}" srcOrd="0" destOrd="0" parTransId="{D0DB9617-4B4E-4EFC-A9A5-C160AF40C826}" sibTransId="{CAB1FF70-E92C-4720-9AB2-4EDEB961FB5D}"/>
    <dgm:cxn modelId="{2F728950-E9E4-4865-8F3C-FC456C13659D}" type="presOf" srcId="{77564FDB-AAC8-485F-81C9-6604BE355E36}" destId="{897C74BE-91BA-414D-BC86-72292695FE8D}" srcOrd="0" destOrd="0" presId="urn:microsoft.com/office/officeart/2005/8/layout/hList1"/>
    <dgm:cxn modelId="{02B19E70-8977-4F38-8119-FD0AA1DE0955}" type="presOf" srcId="{F5B2CDF5-7482-4509-8A15-FF5A11117EA6}" destId="{8A9F7E4C-0D8B-4591-80D5-7026B75E7339}" srcOrd="0" destOrd="0" presId="urn:microsoft.com/office/officeart/2005/8/layout/hList1"/>
    <dgm:cxn modelId="{8F4A7E91-3A96-4DA7-80A7-3159390815C5}" type="presOf" srcId="{AE23FFB4-569A-4C8F-842A-489F8A04B07E}" destId="{A736B06F-6C72-4F0A-B0FF-8911342A289E}" srcOrd="0" destOrd="0" presId="urn:microsoft.com/office/officeart/2005/8/layout/hList1"/>
    <dgm:cxn modelId="{BA4DCEBD-7C40-4026-9B6D-661B7AD4490E}" type="presOf" srcId="{2678AB47-BB96-42EF-A834-6279E293E4C5}" destId="{EB190383-A72D-42B2-9AF1-1368D942B552}" srcOrd="0" destOrd="0" presId="urn:microsoft.com/office/officeart/2005/8/layout/hList1"/>
    <dgm:cxn modelId="{066973CA-1247-44A5-ABA4-FC38D75EBD50}" type="presOf" srcId="{5C77B5C5-29BA-4F66-A844-28909C9B151B}" destId="{2ECC6E14-DE7C-4B00-983F-706D125789CA}" srcOrd="0" destOrd="0" presId="urn:microsoft.com/office/officeart/2005/8/layout/hList1"/>
    <dgm:cxn modelId="{CF80A1D0-9852-4839-A63A-86F3102BD94F}" srcId="{F5B2CDF5-7482-4509-8A15-FF5A11117EA6}" destId="{8B73FBA2-E9C0-4B7F-A874-05AF2F22688D}" srcOrd="0" destOrd="0" parTransId="{A6A156C5-9DD5-4145-823C-7AE0DCD6947E}" sibTransId="{25A9E85C-549D-4F2C-82FB-EF8726E36AE0}"/>
    <dgm:cxn modelId="{04EBFFED-8B47-4FC6-8B97-B25DFBD40BEF}" srcId="{F5B2CDF5-7482-4509-8A15-FF5A11117EA6}" destId="{5C77B5C5-29BA-4F66-A844-28909C9B151B}" srcOrd="1" destOrd="0" parTransId="{2C45BD05-42BC-4FCC-ACAF-8B9E148ED10A}" sibTransId="{AB670F2A-B986-42EB-9142-9D314534B531}"/>
    <dgm:cxn modelId="{2E9F04F3-89F8-424F-8CD0-C080A0A8916D}" srcId="{F5B2CDF5-7482-4509-8A15-FF5A11117EA6}" destId="{FC55772F-6C72-4C39-938B-7DC20164C7D8}" srcOrd="2" destOrd="0" parTransId="{C4D06E83-2D5E-46CF-B374-5FD22B62B866}" sibTransId="{C882F07D-B61F-4E4D-9BB0-D0F1CBB44862}"/>
    <dgm:cxn modelId="{7CB52FF4-1D1D-46B0-AE04-CD14DBDBDDAA}" type="presOf" srcId="{FC55772F-6C72-4C39-938B-7DC20164C7D8}" destId="{159B0282-4B85-428A-B56D-C9E0B7CD3AF9}" srcOrd="0" destOrd="0" presId="urn:microsoft.com/office/officeart/2005/8/layout/hList1"/>
    <dgm:cxn modelId="{E16038F7-BA5A-4CB3-8646-71F5C95D2EE2}" type="presOf" srcId="{F918D13C-7F50-421C-8F85-30FEA8CA42ED}" destId="{89613965-4115-4EFF-9256-337271BA8060}" srcOrd="0" destOrd="0" presId="urn:microsoft.com/office/officeart/2005/8/layout/hList1"/>
    <dgm:cxn modelId="{D4BE9ECA-2572-46A3-9C22-E472C962B7AF}" type="presParOf" srcId="{8A9F7E4C-0D8B-4591-80D5-7026B75E7339}" destId="{6BBBDBE3-4083-473F-A1E6-3F9746825525}" srcOrd="0" destOrd="0" presId="urn:microsoft.com/office/officeart/2005/8/layout/hList1"/>
    <dgm:cxn modelId="{CCDA1833-5D3A-4D0C-857E-D37F958A3CD7}" type="presParOf" srcId="{6BBBDBE3-4083-473F-A1E6-3F9746825525}" destId="{EE3EF7FD-6ED3-4BE5-B2F8-97C2921F2145}" srcOrd="0" destOrd="0" presId="urn:microsoft.com/office/officeart/2005/8/layout/hList1"/>
    <dgm:cxn modelId="{2C7C16E2-E4EA-476D-98FC-1A9A2E209FFB}" type="presParOf" srcId="{6BBBDBE3-4083-473F-A1E6-3F9746825525}" destId="{897C74BE-91BA-414D-BC86-72292695FE8D}" srcOrd="1" destOrd="0" presId="urn:microsoft.com/office/officeart/2005/8/layout/hList1"/>
    <dgm:cxn modelId="{6C078323-5017-471F-89E9-92DA53FC6BC2}" type="presParOf" srcId="{8A9F7E4C-0D8B-4591-80D5-7026B75E7339}" destId="{A4FD3802-6BE1-40AB-AFF2-C659A7F3EF1D}" srcOrd="1" destOrd="0" presId="urn:microsoft.com/office/officeart/2005/8/layout/hList1"/>
    <dgm:cxn modelId="{3CDFD0B4-F708-4954-B373-4F41855E2687}" type="presParOf" srcId="{8A9F7E4C-0D8B-4591-80D5-7026B75E7339}" destId="{583E6154-00A3-4B5D-8503-A234478F1078}" srcOrd="2" destOrd="0" presId="urn:microsoft.com/office/officeart/2005/8/layout/hList1"/>
    <dgm:cxn modelId="{4426BFC1-C06E-44F1-B1C5-6E5F53360503}" type="presParOf" srcId="{583E6154-00A3-4B5D-8503-A234478F1078}" destId="{2ECC6E14-DE7C-4B00-983F-706D125789CA}" srcOrd="0" destOrd="0" presId="urn:microsoft.com/office/officeart/2005/8/layout/hList1"/>
    <dgm:cxn modelId="{CB8B9882-1714-403A-82CD-6A012E0C1FCF}" type="presParOf" srcId="{583E6154-00A3-4B5D-8503-A234478F1078}" destId="{89613965-4115-4EFF-9256-337271BA8060}" srcOrd="1" destOrd="0" presId="urn:microsoft.com/office/officeart/2005/8/layout/hList1"/>
    <dgm:cxn modelId="{504B6BF9-EED8-49BA-9A8F-51DC5220903C}" type="presParOf" srcId="{8A9F7E4C-0D8B-4591-80D5-7026B75E7339}" destId="{7E82206E-08EB-4505-8171-BA44D43DA85A}" srcOrd="3" destOrd="0" presId="urn:microsoft.com/office/officeart/2005/8/layout/hList1"/>
    <dgm:cxn modelId="{7E9FC4E3-4422-4F23-9016-693711398FCD}" type="presParOf" srcId="{8A9F7E4C-0D8B-4591-80D5-7026B75E7339}" destId="{A562B3FC-AF48-4032-A3D2-30AA1A034E2E}" srcOrd="4" destOrd="0" presId="urn:microsoft.com/office/officeart/2005/8/layout/hList1"/>
    <dgm:cxn modelId="{5E509ED4-D4BF-4CCD-B8C2-A6F7DDCA1761}" type="presParOf" srcId="{A562B3FC-AF48-4032-A3D2-30AA1A034E2E}" destId="{159B0282-4B85-428A-B56D-C9E0B7CD3AF9}" srcOrd="0" destOrd="0" presId="urn:microsoft.com/office/officeart/2005/8/layout/hList1"/>
    <dgm:cxn modelId="{78DB6577-9ED9-47B3-B831-8EDDD14A2760}" type="presParOf" srcId="{A562B3FC-AF48-4032-A3D2-30AA1A034E2E}" destId="{B52C6455-A88E-4773-B140-D78C2C5C3D60}" srcOrd="1" destOrd="0" presId="urn:microsoft.com/office/officeart/2005/8/layout/hList1"/>
    <dgm:cxn modelId="{692A3D8D-3DF6-47D6-9A12-5FA4E80390D8}" type="presParOf" srcId="{8A9F7E4C-0D8B-4591-80D5-7026B75E7339}" destId="{7302D008-C4C8-44F9-BD20-B6DEDF2C1343}" srcOrd="5" destOrd="0" presId="urn:microsoft.com/office/officeart/2005/8/layout/hList1"/>
    <dgm:cxn modelId="{AF968FF4-A1EF-4B99-8CF5-75C8FA8E9D26}" type="presParOf" srcId="{8A9F7E4C-0D8B-4591-80D5-7026B75E7339}" destId="{497BFC1F-14F1-40C2-882A-95E1DDEF2712}" srcOrd="6" destOrd="0" presId="urn:microsoft.com/office/officeart/2005/8/layout/hList1"/>
    <dgm:cxn modelId="{8E037A74-4097-4493-B97B-7ABFC1982022}" type="presParOf" srcId="{497BFC1F-14F1-40C2-882A-95E1DDEF2712}" destId="{A736B06F-6C72-4F0A-B0FF-8911342A289E}" srcOrd="0" destOrd="0" presId="urn:microsoft.com/office/officeart/2005/8/layout/hList1"/>
    <dgm:cxn modelId="{139D08DE-CAA2-4EB9-AEBB-787FB61792AD}" type="presParOf" srcId="{497BFC1F-14F1-40C2-882A-95E1DDEF2712}" destId="{EB190383-A72D-42B2-9AF1-1368D942B5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AA4CD83-5AF2-42C5-970A-ED231B3177D3}" type="doc">
      <dgm:prSet loTypeId="urn:microsoft.com/office/officeart/2005/8/layout/cycle8" loCatId="cycle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AEC53611-6F58-4E76-AB46-327F91E5481C}">
      <dgm:prSet/>
      <dgm:spPr/>
      <dgm:t>
        <a:bodyPr/>
        <a:lstStyle/>
        <a:p>
          <a:r>
            <a:rPr lang="en-MT"/>
            <a:t>Data Professionals &lt;&gt; CI/CD</a:t>
          </a:r>
        </a:p>
      </dgm:t>
    </dgm:pt>
    <dgm:pt modelId="{1DBD7816-CB13-4FE1-8AB6-C42810601748}" type="parTrans" cxnId="{56D8549B-F999-4833-8AEB-CC729909E959}">
      <dgm:prSet/>
      <dgm:spPr/>
      <dgm:t>
        <a:bodyPr/>
        <a:lstStyle/>
        <a:p>
          <a:endParaRPr lang="en-MT"/>
        </a:p>
      </dgm:t>
    </dgm:pt>
    <dgm:pt modelId="{D6FDD32E-52BF-4831-A8FD-3AA3969C344B}" type="sibTrans" cxnId="{56D8549B-F999-4833-8AEB-CC729909E959}">
      <dgm:prSet/>
      <dgm:spPr/>
      <dgm:t>
        <a:bodyPr/>
        <a:lstStyle/>
        <a:p>
          <a:endParaRPr lang="en-MT"/>
        </a:p>
      </dgm:t>
    </dgm:pt>
    <dgm:pt modelId="{85898B2E-AEA3-4E4E-8A96-E7014FD782F0}">
      <dgm:prSet/>
      <dgm:spPr/>
      <dgm:t>
        <a:bodyPr/>
        <a:lstStyle/>
        <a:p>
          <a:r>
            <a:rPr lang="en-MT"/>
            <a:t>DevOps Professionals &lt;&gt; Data</a:t>
          </a:r>
        </a:p>
      </dgm:t>
    </dgm:pt>
    <dgm:pt modelId="{4EE3BF11-204A-44FA-8742-FEC730F44374}" type="parTrans" cxnId="{A3EFA04D-7F7B-4A3C-B66E-2A1EAA652ED8}">
      <dgm:prSet/>
      <dgm:spPr/>
      <dgm:t>
        <a:bodyPr/>
        <a:lstStyle/>
        <a:p>
          <a:endParaRPr lang="en-MT"/>
        </a:p>
      </dgm:t>
    </dgm:pt>
    <dgm:pt modelId="{E5B53769-9ED5-4696-AAC6-F671D93362AA}" type="sibTrans" cxnId="{A3EFA04D-7F7B-4A3C-B66E-2A1EAA652ED8}">
      <dgm:prSet/>
      <dgm:spPr/>
      <dgm:t>
        <a:bodyPr/>
        <a:lstStyle/>
        <a:p>
          <a:endParaRPr lang="en-MT"/>
        </a:p>
      </dgm:t>
    </dgm:pt>
    <dgm:pt modelId="{0EE27726-F322-40A9-89D4-35D05A2C3CF1}" type="pres">
      <dgm:prSet presAssocID="{AAA4CD83-5AF2-42C5-970A-ED231B3177D3}" presName="compositeShape" presStyleCnt="0">
        <dgm:presLayoutVars>
          <dgm:chMax val="7"/>
          <dgm:dir/>
          <dgm:resizeHandles val="exact"/>
        </dgm:presLayoutVars>
      </dgm:prSet>
      <dgm:spPr/>
    </dgm:pt>
    <dgm:pt modelId="{5BE19253-C38A-4CEB-A6F7-175E4FE48F67}" type="pres">
      <dgm:prSet presAssocID="{AAA4CD83-5AF2-42C5-970A-ED231B3177D3}" presName="wedge1" presStyleLbl="node1" presStyleIdx="0" presStyleCnt="2"/>
      <dgm:spPr/>
    </dgm:pt>
    <dgm:pt modelId="{FA2CD2B2-9E99-4C30-AA0C-304D23B18AEE}" type="pres">
      <dgm:prSet presAssocID="{AAA4CD83-5AF2-42C5-970A-ED231B3177D3}" presName="dummy1a" presStyleCnt="0"/>
      <dgm:spPr/>
    </dgm:pt>
    <dgm:pt modelId="{A57167C6-D32F-4508-90DA-449B277C2C22}" type="pres">
      <dgm:prSet presAssocID="{AAA4CD83-5AF2-42C5-970A-ED231B3177D3}" presName="dummy1b" presStyleCnt="0"/>
      <dgm:spPr/>
    </dgm:pt>
    <dgm:pt modelId="{1E7AEE46-03B0-4C55-A75D-799188C3A4C6}" type="pres">
      <dgm:prSet presAssocID="{AAA4CD83-5AF2-42C5-970A-ED231B3177D3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EE351217-45FD-4780-9884-A4234C1483F2}" type="pres">
      <dgm:prSet presAssocID="{AAA4CD83-5AF2-42C5-970A-ED231B3177D3}" presName="wedge2" presStyleLbl="node1" presStyleIdx="1" presStyleCnt="2"/>
      <dgm:spPr/>
    </dgm:pt>
    <dgm:pt modelId="{DB8CE8F1-6C3D-4BC9-8DBE-56A0F2F1BAC0}" type="pres">
      <dgm:prSet presAssocID="{AAA4CD83-5AF2-42C5-970A-ED231B3177D3}" presName="dummy2a" presStyleCnt="0"/>
      <dgm:spPr/>
    </dgm:pt>
    <dgm:pt modelId="{0B936EA1-CAA0-4703-B018-5E64BEEAB393}" type="pres">
      <dgm:prSet presAssocID="{AAA4CD83-5AF2-42C5-970A-ED231B3177D3}" presName="dummy2b" presStyleCnt="0"/>
      <dgm:spPr/>
    </dgm:pt>
    <dgm:pt modelId="{E88CF7F1-4DD0-46A5-8C9E-E7352526EC6A}" type="pres">
      <dgm:prSet presAssocID="{AAA4CD83-5AF2-42C5-970A-ED231B3177D3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2F359B63-2E5C-454B-903A-EEB8E454ECEA}" type="pres">
      <dgm:prSet presAssocID="{D6FDD32E-52BF-4831-A8FD-3AA3969C344B}" presName="arrowWedge1" presStyleLbl="fgSibTrans2D1" presStyleIdx="0" presStyleCnt="2"/>
      <dgm:spPr/>
    </dgm:pt>
    <dgm:pt modelId="{46195F13-0465-4994-B246-9C1A09B311C2}" type="pres">
      <dgm:prSet presAssocID="{E5B53769-9ED5-4696-AAC6-F671D93362AA}" presName="arrowWedge2" presStyleLbl="fgSibTrans2D1" presStyleIdx="1" presStyleCnt="2"/>
      <dgm:spPr/>
    </dgm:pt>
  </dgm:ptLst>
  <dgm:cxnLst>
    <dgm:cxn modelId="{7493D10C-D252-423E-A2A5-17283E0F47C7}" type="presOf" srcId="{85898B2E-AEA3-4E4E-8A96-E7014FD782F0}" destId="{EE351217-45FD-4780-9884-A4234C1483F2}" srcOrd="0" destOrd="0" presId="urn:microsoft.com/office/officeart/2005/8/layout/cycle8"/>
    <dgm:cxn modelId="{FEFB3825-2C28-4C63-A013-772536EE0EF6}" type="presOf" srcId="{AEC53611-6F58-4E76-AB46-327F91E5481C}" destId="{5BE19253-C38A-4CEB-A6F7-175E4FE48F67}" srcOrd="0" destOrd="0" presId="urn:microsoft.com/office/officeart/2005/8/layout/cycle8"/>
    <dgm:cxn modelId="{A3EFA04D-7F7B-4A3C-B66E-2A1EAA652ED8}" srcId="{AAA4CD83-5AF2-42C5-970A-ED231B3177D3}" destId="{85898B2E-AEA3-4E4E-8A96-E7014FD782F0}" srcOrd="1" destOrd="0" parTransId="{4EE3BF11-204A-44FA-8742-FEC730F44374}" sibTransId="{E5B53769-9ED5-4696-AAC6-F671D93362AA}"/>
    <dgm:cxn modelId="{D0F5DF85-C421-4C5C-83CB-07C5C6603DF7}" type="presOf" srcId="{85898B2E-AEA3-4E4E-8A96-E7014FD782F0}" destId="{E88CF7F1-4DD0-46A5-8C9E-E7352526EC6A}" srcOrd="1" destOrd="0" presId="urn:microsoft.com/office/officeart/2005/8/layout/cycle8"/>
    <dgm:cxn modelId="{56D8549B-F999-4833-8AEB-CC729909E959}" srcId="{AAA4CD83-5AF2-42C5-970A-ED231B3177D3}" destId="{AEC53611-6F58-4E76-AB46-327F91E5481C}" srcOrd="0" destOrd="0" parTransId="{1DBD7816-CB13-4FE1-8AB6-C42810601748}" sibTransId="{D6FDD32E-52BF-4831-A8FD-3AA3969C344B}"/>
    <dgm:cxn modelId="{21B9A1BA-D294-4DFC-9A99-9F563D2D045A}" type="presOf" srcId="{AAA4CD83-5AF2-42C5-970A-ED231B3177D3}" destId="{0EE27726-F322-40A9-89D4-35D05A2C3CF1}" srcOrd="0" destOrd="0" presId="urn:microsoft.com/office/officeart/2005/8/layout/cycle8"/>
    <dgm:cxn modelId="{F5D344D0-B35B-4FBA-ABD3-AEF30B8A9752}" type="presOf" srcId="{AEC53611-6F58-4E76-AB46-327F91E5481C}" destId="{1E7AEE46-03B0-4C55-A75D-799188C3A4C6}" srcOrd="1" destOrd="0" presId="urn:microsoft.com/office/officeart/2005/8/layout/cycle8"/>
    <dgm:cxn modelId="{924E8DFC-73B2-4FF6-AAE7-6B2A1543253B}" type="presParOf" srcId="{0EE27726-F322-40A9-89D4-35D05A2C3CF1}" destId="{5BE19253-C38A-4CEB-A6F7-175E4FE48F67}" srcOrd="0" destOrd="0" presId="urn:microsoft.com/office/officeart/2005/8/layout/cycle8"/>
    <dgm:cxn modelId="{28629BA5-8A98-47C7-9C0C-C637AD3923AF}" type="presParOf" srcId="{0EE27726-F322-40A9-89D4-35D05A2C3CF1}" destId="{FA2CD2B2-9E99-4C30-AA0C-304D23B18AEE}" srcOrd="1" destOrd="0" presId="urn:microsoft.com/office/officeart/2005/8/layout/cycle8"/>
    <dgm:cxn modelId="{C2330AD1-E4A6-48EF-BA9B-81E181342A5D}" type="presParOf" srcId="{0EE27726-F322-40A9-89D4-35D05A2C3CF1}" destId="{A57167C6-D32F-4508-90DA-449B277C2C22}" srcOrd="2" destOrd="0" presId="urn:microsoft.com/office/officeart/2005/8/layout/cycle8"/>
    <dgm:cxn modelId="{0868B321-EC05-4CFD-963D-C8A5038E88AB}" type="presParOf" srcId="{0EE27726-F322-40A9-89D4-35D05A2C3CF1}" destId="{1E7AEE46-03B0-4C55-A75D-799188C3A4C6}" srcOrd="3" destOrd="0" presId="urn:microsoft.com/office/officeart/2005/8/layout/cycle8"/>
    <dgm:cxn modelId="{18A88B2A-E651-4BF4-A895-E15572AFC1B3}" type="presParOf" srcId="{0EE27726-F322-40A9-89D4-35D05A2C3CF1}" destId="{EE351217-45FD-4780-9884-A4234C1483F2}" srcOrd="4" destOrd="0" presId="urn:microsoft.com/office/officeart/2005/8/layout/cycle8"/>
    <dgm:cxn modelId="{07A5CC7E-B4E2-4E7E-B403-1A4CA8832BA2}" type="presParOf" srcId="{0EE27726-F322-40A9-89D4-35D05A2C3CF1}" destId="{DB8CE8F1-6C3D-4BC9-8DBE-56A0F2F1BAC0}" srcOrd="5" destOrd="0" presId="urn:microsoft.com/office/officeart/2005/8/layout/cycle8"/>
    <dgm:cxn modelId="{6235BC9A-387A-43FD-BE0E-0B2B115EDD89}" type="presParOf" srcId="{0EE27726-F322-40A9-89D4-35D05A2C3CF1}" destId="{0B936EA1-CAA0-4703-B018-5E64BEEAB393}" srcOrd="6" destOrd="0" presId="urn:microsoft.com/office/officeart/2005/8/layout/cycle8"/>
    <dgm:cxn modelId="{32E31815-4F32-45D6-8475-D173628D9AE6}" type="presParOf" srcId="{0EE27726-F322-40A9-89D4-35D05A2C3CF1}" destId="{E88CF7F1-4DD0-46A5-8C9E-E7352526EC6A}" srcOrd="7" destOrd="0" presId="urn:microsoft.com/office/officeart/2005/8/layout/cycle8"/>
    <dgm:cxn modelId="{A5268E16-37F8-46BC-B10C-BEDBAF341335}" type="presParOf" srcId="{0EE27726-F322-40A9-89D4-35D05A2C3CF1}" destId="{2F359B63-2E5C-454B-903A-EEB8E454ECEA}" srcOrd="8" destOrd="0" presId="urn:microsoft.com/office/officeart/2005/8/layout/cycle8"/>
    <dgm:cxn modelId="{F30527C9-214B-4F5D-8A9B-84A828D23854}" type="presParOf" srcId="{0EE27726-F322-40A9-89D4-35D05A2C3CF1}" destId="{46195F13-0465-4994-B246-9C1A09B311C2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5ABB04F-6595-4103-9448-79312B339EA8}" type="doc">
      <dgm:prSet loTypeId="urn:microsoft.com/office/officeart/2005/8/layout/cycle2" loCatId="cycle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2E420796-96E2-4E3B-AFC8-663061713AEB}">
      <dgm:prSet/>
      <dgm:spPr/>
      <dgm:t>
        <a:bodyPr/>
        <a:lstStyle/>
        <a:p>
          <a:r>
            <a:rPr lang="en-GB"/>
            <a:t>Establish the process</a:t>
          </a:r>
          <a:endParaRPr lang="en-MT"/>
        </a:p>
      </dgm:t>
    </dgm:pt>
    <dgm:pt modelId="{F836BA60-9AB7-49F6-B8AC-23C115F3FC00}" type="parTrans" cxnId="{DA32AAD9-7FBD-4350-8C8A-6410C38CDC66}">
      <dgm:prSet/>
      <dgm:spPr/>
      <dgm:t>
        <a:bodyPr/>
        <a:lstStyle/>
        <a:p>
          <a:endParaRPr lang="en-MT"/>
        </a:p>
      </dgm:t>
    </dgm:pt>
    <dgm:pt modelId="{DF1C9D88-512A-43DA-B68B-795200FFE2D4}" type="sibTrans" cxnId="{DA32AAD9-7FBD-4350-8C8A-6410C38CDC66}">
      <dgm:prSet/>
      <dgm:spPr/>
      <dgm:t>
        <a:bodyPr/>
        <a:lstStyle/>
        <a:p>
          <a:endParaRPr lang="en-MT"/>
        </a:p>
      </dgm:t>
    </dgm:pt>
    <dgm:pt modelId="{B9CEB526-2872-49FB-BEBF-63FF6E42BC0C}">
      <dgm:prSet/>
      <dgm:spPr/>
      <dgm:t>
        <a:bodyPr/>
        <a:lstStyle/>
        <a:p>
          <a:r>
            <a:rPr lang="en-GB"/>
            <a:t>Test the process</a:t>
          </a:r>
          <a:endParaRPr lang="en-MT"/>
        </a:p>
      </dgm:t>
    </dgm:pt>
    <dgm:pt modelId="{D840B66E-58EF-4B3A-AA51-2A69E92A65F8}" type="parTrans" cxnId="{021A59D6-2D8A-47D2-862F-6057E65DB6BC}">
      <dgm:prSet/>
      <dgm:spPr/>
      <dgm:t>
        <a:bodyPr/>
        <a:lstStyle/>
        <a:p>
          <a:endParaRPr lang="en-MT"/>
        </a:p>
      </dgm:t>
    </dgm:pt>
    <dgm:pt modelId="{258A858F-4C30-459A-9B66-4204BBEAE2F2}" type="sibTrans" cxnId="{021A59D6-2D8A-47D2-862F-6057E65DB6BC}">
      <dgm:prSet/>
      <dgm:spPr/>
      <dgm:t>
        <a:bodyPr/>
        <a:lstStyle/>
        <a:p>
          <a:endParaRPr lang="en-MT"/>
        </a:p>
      </dgm:t>
    </dgm:pt>
    <dgm:pt modelId="{9A65EBF7-482F-4073-AA16-ED1988FF5CFC}">
      <dgm:prSet/>
      <dgm:spPr/>
      <dgm:t>
        <a:bodyPr/>
        <a:lstStyle/>
        <a:p>
          <a:r>
            <a:rPr lang="en-GB"/>
            <a:t>Document the process</a:t>
          </a:r>
          <a:endParaRPr lang="en-MT"/>
        </a:p>
      </dgm:t>
    </dgm:pt>
    <dgm:pt modelId="{146ECB57-A939-423F-8FC7-316EFC80A96B}" type="parTrans" cxnId="{90822F29-58D8-4FED-9E0B-0CC85B55943D}">
      <dgm:prSet/>
      <dgm:spPr/>
      <dgm:t>
        <a:bodyPr/>
        <a:lstStyle/>
        <a:p>
          <a:endParaRPr lang="en-MT"/>
        </a:p>
      </dgm:t>
    </dgm:pt>
    <dgm:pt modelId="{E276A87A-4863-4B93-BB0C-1D9B070E1B0C}" type="sibTrans" cxnId="{90822F29-58D8-4FED-9E0B-0CC85B55943D}">
      <dgm:prSet/>
      <dgm:spPr/>
      <dgm:t>
        <a:bodyPr/>
        <a:lstStyle/>
        <a:p>
          <a:endParaRPr lang="en-MT"/>
        </a:p>
      </dgm:t>
    </dgm:pt>
    <dgm:pt modelId="{8E58863E-44FB-449A-8A81-9D1B9915CDF6}">
      <dgm:prSet/>
      <dgm:spPr/>
      <dgm:t>
        <a:bodyPr/>
        <a:lstStyle/>
        <a:p>
          <a:r>
            <a:rPr lang="en-GB"/>
            <a:t>Train the team on the process</a:t>
          </a:r>
          <a:endParaRPr lang="en-MT"/>
        </a:p>
      </dgm:t>
    </dgm:pt>
    <dgm:pt modelId="{0A3AA6DB-AEA8-4BB5-A16F-F34453E18D3E}" type="parTrans" cxnId="{CAB1DFD6-FE65-4509-9ADE-F5623851135C}">
      <dgm:prSet/>
      <dgm:spPr/>
      <dgm:t>
        <a:bodyPr/>
        <a:lstStyle/>
        <a:p>
          <a:endParaRPr lang="en-MT"/>
        </a:p>
      </dgm:t>
    </dgm:pt>
    <dgm:pt modelId="{F43CC750-5663-4548-848A-AE35706A6E77}" type="sibTrans" cxnId="{CAB1DFD6-FE65-4509-9ADE-F5623851135C}">
      <dgm:prSet/>
      <dgm:spPr/>
      <dgm:t>
        <a:bodyPr/>
        <a:lstStyle/>
        <a:p>
          <a:endParaRPr lang="en-MT"/>
        </a:p>
      </dgm:t>
    </dgm:pt>
    <dgm:pt modelId="{39A2DBE1-1E99-41B6-BE06-47BF15BBC77D}" type="pres">
      <dgm:prSet presAssocID="{E5ABB04F-6595-4103-9448-79312B339EA8}" presName="cycle" presStyleCnt="0">
        <dgm:presLayoutVars>
          <dgm:dir/>
          <dgm:resizeHandles val="exact"/>
        </dgm:presLayoutVars>
      </dgm:prSet>
      <dgm:spPr/>
    </dgm:pt>
    <dgm:pt modelId="{3DC95D5A-CCB9-4D90-B6CE-A6024DFCF4F4}" type="pres">
      <dgm:prSet presAssocID="{2E420796-96E2-4E3B-AFC8-663061713AEB}" presName="node" presStyleLbl="node1" presStyleIdx="0" presStyleCnt="4">
        <dgm:presLayoutVars>
          <dgm:bulletEnabled val="1"/>
        </dgm:presLayoutVars>
      </dgm:prSet>
      <dgm:spPr/>
    </dgm:pt>
    <dgm:pt modelId="{1F898258-CB88-4EC9-8004-68CA1C3E2ABD}" type="pres">
      <dgm:prSet presAssocID="{DF1C9D88-512A-43DA-B68B-795200FFE2D4}" presName="sibTrans" presStyleLbl="sibTrans2D1" presStyleIdx="0" presStyleCnt="4"/>
      <dgm:spPr/>
    </dgm:pt>
    <dgm:pt modelId="{FB7213CA-87C4-40CC-844C-C05D104DE386}" type="pres">
      <dgm:prSet presAssocID="{DF1C9D88-512A-43DA-B68B-795200FFE2D4}" presName="connectorText" presStyleLbl="sibTrans2D1" presStyleIdx="0" presStyleCnt="4"/>
      <dgm:spPr/>
    </dgm:pt>
    <dgm:pt modelId="{55BF854B-D801-4BCE-A0F9-E75F76EEFB17}" type="pres">
      <dgm:prSet presAssocID="{B9CEB526-2872-49FB-BEBF-63FF6E42BC0C}" presName="node" presStyleLbl="node1" presStyleIdx="1" presStyleCnt="4">
        <dgm:presLayoutVars>
          <dgm:bulletEnabled val="1"/>
        </dgm:presLayoutVars>
      </dgm:prSet>
      <dgm:spPr/>
    </dgm:pt>
    <dgm:pt modelId="{3343C78A-2ECE-47AC-808D-F64A1709AFB0}" type="pres">
      <dgm:prSet presAssocID="{258A858F-4C30-459A-9B66-4204BBEAE2F2}" presName="sibTrans" presStyleLbl="sibTrans2D1" presStyleIdx="1" presStyleCnt="4"/>
      <dgm:spPr/>
    </dgm:pt>
    <dgm:pt modelId="{37F98DA2-A7F0-417F-B92F-37C5C92A1CC3}" type="pres">
      <dgm:prSet presAssocID="{258A858F-4C30-459A-9B66-4204BBEAE2F2}" presName="connectorText" presStyleLbl="sibTrans2D1" presStyleIdx="1" presStyleCnt="4"/>
      <dgm:spPr/>
    </dgm:pt>
    <dgm:pt modelId="{49A7E9F7-026E-459C-B64F-BEF37AFEF2DC}" type="pres">
      <dgm:prSet presAssocID="{9A65EBF7-482F-4073-AA16-ED1988FF5CFC}" presName="node" presStyleLbl="node1" presStyleIdx="2" presStyleCnt="4">
        <dgm:presLayoutVars>
          <dgm:bulletEnabled val="1"/>
        </dgm:presLayoutVars>
      </dgm:prSet>
      <dgm:spPr/>
    </dgm:pt>
    <dgm:pt modelId="{A49C7541-2DEB-445D-A240-05FBC1E636AE}" type="pres">
      <dgm:prSet presAssocID="{E276A87A-4863-4B93-BB0C-1D9B070E1B0C}" presName="sibTrans" presStyleLbl="sibTrans2D1" presStyleIdx="2" presStyleCnt="4"/>
      <dgm:spPr/>
    </dgm:pt>
    <dgm:pt modelId="{8C210AF7-75D1-40AE-BF18-E0B161A8E92D}" type="pres">
      <dgm:prSet presAssocID="{E276A87A-4863-4B93-BB0C-1D9B070E1B0C}" presName="connectorText" presStyleLbl="sibTrans2D1" presStyleIdx="2" presStyleCnt="4"/>
      <dgm:spPr/>
    </dgm:pt>
    <dgm:pt modelId="{6137CDAB-FC12-48C7-A765-AEAD6E8F79BF}" type="pres">
      <dgm:prSet presAssocID="{8E58863E-44FB-449A-8A81-9D1B9915CDF6}" presName="node" presStyleLbl="node1" presStyleIdx="3" presStyleCnt="4">
        <dgm:presLayoutVars>
          <dgm:bulletEnabled val="1"/>
        </dgm:presLayoutVars>
      </dgm:prSet>
      <dgm:spPr/>
    </dgm:pt>
    <dgm:pt modelId="{BAA860D0-FE77-419F-9020-F1AD00D935C1}" type="pres">
      <dgm:prSet presAssocID="{F43CC750-5663-4548-848A-AE35706A6E77}" presName="sibTrans" presStyleLbl="sibTrans2D1" presStyleIdx="3" presStyleCnt="4"/>
      <dgm:spPr/>
    </dgm:pt>
    <dgm:pt modelId="{51595DB4-C854-4BD1-8CB6-A49B332780A8}" type="pres">
      <dgm:prSet presAssocID="{F43CC750-5663-4548-848A-AE35706A6E77}" presName="connectorText" presStyleLbl="sibTrans2D1" presStyleIdx="3" presStyleCnt="4"/>
      <dgm:spPr/>
    </dgm:pt>
  </dgm:ptLst>
  <dgm:cxnLst>
    <dgm:cxn modelId="{1DEA3801-0863-40A5-8E2F-040EF5722DA2}" type="presOf" srcId="{DF1C9D88-512A-43DA-B68B-795200FFE2D4}" destId="{1F898258-CB88-4EC9-8004-68CA1C3E2ABD}" srcOrd="0" destOrd="0" presId="urn:microsoft.com/office/officeart/2005/8/layout/cycle2"/>
    <dgm:cxn modelId="{23127E07-AC2F-48C9-8BC0-564C3B7FC294}" type="presOf" srcId="{E276A87A-4863-4B93-BB0C-1D9B070E1B0C}" destId="{8C210AF7-75D1-40AE-BF18-E0B161A8E92D}" srcOrd="1" destOrd="0" presId="urn:microsoft.com/office/officeart/2005/8/layout/cycle2"/>
    <dgm:cxn modelId="{35B8A41B-F49F-4969-9097-7896BAE5B0DD}" type="presOf" srcId="{258A858F-4C30-459A-9B66-4204BBEAE2F2}" destId="{3343C78A-2ECE-47AC-808D-F64A1709AFB0}" srcOrd="0" destOrd="0" presId="urn:microsoft.com/office/officeart/2005/8/layout/cycle2"/>
    <dgm:cxn modelId="{8F41301E-1642-4FE9-89B8-EE88CA55BE6F}" type="presOf" srcId="{F43CC750-5663-4548-848A-AE35706A6E77}" destId="{51595DB4-C854-4BD1-8CB6-A49B332780A8}" srcOrd="1" destOrd="0" presId="urn:microsoft.com/office/officeart/2005/8/layout/cycle2"/>
    <dgm:cxn modelId="{2183D427-AD72-44B3-AADA-15BB6DFCD600}" type="presOf" srcId="{9A65EBF7-482F-4073-AA16-ED1988FF5CFC}" destId="{49A7E9F7-026E-459C-B64F-BEF37AFEF2DC}" srcOrd="0" destOrd="0" presId="urn:microsoft.com/office/officeart/2005/8/layout/cycle2"/>
    <dgm:cxn modelId="{90822F29-58D8-4FED-9E0B-0CC85B55943D}" srcId="{E5ABB04F-6595-4103-9448-79312B339EA8}" destId="{9A65EBF7-482F-4073-AA16-ED1988FF5CFC}" srcOrd="2" destOrd="0" parTransId="{146ECB57-A939-423F-8FC7-316EFC80A96B}" sibTransId="{E276A87A-4863-4B93-BB0C-1D9B070E1B0C}"/>
    <dgm:cxn modelId="{365E462D-A55D-4B6A-BB74-A7E0430FDAD1}" type="presOf" srcId="{258A858F-4C30-459A-9B66-4204BBEAE2F2}" destId="{37F98DA2-A7F0-417F-B92F-37C5C92A1CC3}" srcOrd="1" destOrd="0" presId="urn:microsoft.com/office/officeart/2005/8/layout/cycle2"/>
    <dgm:cxn modelId="{42168839-6933-4DA9-9FF8-59E4EB701898}" type="presOf" srcId="{DF1C9D88-512A-43DA-B68B-795200FFE2D4}" destId="{FB7213CA-87C4-40CC-844C-C05D104DE386}" srcOrd="1" destOrd="0" presId="urn:microsoft.com/office/officeart/2005/8/layout/cycle2"/>
    <dgm:cxn modelId="{7CE3C460-CA61-4009-A9F8-1E5B5FEF14F5}" type="presOf" srcId="{F43CC750-5663-4548-848A-AE35706A6E77}" destId="{BAA860D0-FE77-419F-9020-F1AD00D935C1}" srcOrd="0" destOrd="0" presId="urn:microsoft.com/office/officeart/2005/8/layout/cycle2"/>
    <dgm:cxn modelId="{6629A257-87A2-4B27-99F5-9D692D1791E4}" type="presOf" srcId="{2E420796-96E2-4E3B-AFC8-663061713AEB}" destId="{3DC95D5A-CCB9-4D90-B6CE-A6024DFCF4F4}" srcOrd="0" destOrd="0" presId="urn:microsoft.com/office/officeart/2005/8/layout/cycle2"/>
    <dgm:cxn modelId="{949D1BB4-FB14-4E61-A671-1BFCED9DABBF}" type="presOf" srcId="{E5ABB04F-6595-4103-9448-79312B339EA8}" destId="{39A2DBE1-1E99-41B6-BE06-47BF15BBC77D}" srcOrd="0" destOrd="0" presId="urn:microsoft.com/office/officeart/2005/8/layout/cycle2"/>
    <dgm:cxn modelId="{467777D1-5B5A-4BDA-8245-C2C7E9B2E4D4}" type="presOf" srcId="{E276A87A-4863-4B93-BB0C-1D9B070E1B0C}" destId="{A49C7541-2DEB-445D-A240-05FBC1E636AE}" srcOrd="0" destOrd="0" presId="urn:microsoft.com/office/officeart/2005/8/layout/cycle2"/>
    <dgm:cxn modelId="{021A59D6-2D8A-47D2-862F-6057E65DB6BC}" srcId="{E5ABB04F-6595-4103-9448-79312B339EA8}" destId="{B9CEB526-2872-49FB-BEBF-63FF6E42BC0C}" srcOrd="1" destOrd="0" parTransId="{D840B66E-58EF-4B3A-AA51-2A69E92A65F8}" sibTransId="{258A858F-4C30-459A-9B66-4204BBEAE2F2}"/>
    <dgm:cxn modelId="{CAB1DFD6-FE65-4509-9ADE-F5623851135C}" srcId="{E5ABB04F-6595-4103-9448-79312B339EA8}" destId="{8E58863E-44FB-449A-8A81-9D1B9915CDF6}" srcOrd="3" destOrd="0" parTransId="{0A3AA6DB-AEA8-4BB5-A16F-F34453E18D3E}" sibTransId="{F43CC750-5663-4548-848A-AE35706A6E77}"/>
    <dgm:cxn modelId="{DA32AAD9-7FBD-4350-8C8A-6410C38CDC66}" srcId="{E5ABB04F-6595-4103-9448-79312B339EA8}" destId="{2E420796-96E2-4E3B-AFC8-663061713AEB}" srcOrd="0" destOrd="0" parTransId="{F836BA60-9AB7-49F6-B8AC-23C115F3FC00}" sibTransId="{DF1C9D88-512A-43DA-B68B-795200FFE2D4}"/>
    <dgm:cxn modelId="{8F1B1DE5-D814-411E-8D74-CF206102DCC7}" type="presOf" srcId="{8E58863E-44FB-449A-8A81-9D1B9915CDF6}" destId="{6137CDAB-FC12-48C7-A765-AEAD6E8F79BF}" srcOrd="0" destOrd="0" presId="urn:microsoft.com/office/officeart/2005/8/layout/cycle2"/>
    <dgm:cxn modelId="{76FFFBF3-53A6-4EAD-889A-B5F5C8FFD9FB}" type="presOf" srcId="{B9CEB526-2872-49FB-BEBF-63FF6E42BC0C}" destId="{55BF854B-D801-4BCE-A0F9-E75F76EEFB17}" srcOrd="0" destOrd="0" presId="urn:microsoft.com/office/officeart/2005/8/layout/cycle2"/>
    <dgm:cxn modelId="{8578F49D-A040-4528-8011-2D90C9655FB4}" type="presParOf" srcId="{39A2DBE1-1E99-41B6-BE06-47BF15BBC77D}" destId="{3DC95D5A-CCB9-4D90-B6CE-A6024DFCF4F4}" srcOrd="0" destOrd="0" presId="urn:microsoft.com/office/officeart/2005/8/layout/cycle2"/>
    <dgm:cxn modelId="{A5444992-13A6-410F-A9AF-CAE991D3CFB5}" type="presParOf" srcId="{39A2DBE1-1E99-41B6-BE06-47BF15BBC77D}" destId="{1F898258-CB88-4EC9-8004-68CA1C3E2ABD}" srcOrd="1" destOrd="0" presId="urn:microsoft.com/office/officeart/2005/8/layout/cycle2"/>
    <dgm:cxn modelId="{D36BD05C-E06B-4DC8-AD4C-EB236A928636}" type="presParOf" srcId="{1F898258-CB88-4EC9-8004-68CA1C3E2ABD}" destId="{FB7213CA-87C4-40CC-844C-C05D104DE386}" srcOrd="0" destOrd="0" presId="urn:microsoft.com/office/officeart/2005/8/layout/cycle2"/>
    <dgm:cxn modelId="{5AFC3DF9-61D6-4C98-9CFD-CC10761E96ED}" type="presParOf" srcId="{39A2DBE1-1E99-41B6-BE06-47BF15BBC77D}" destId="{55BF854B-D801-4BCE-A0F9-E75F76EEFB17}" srcOrd="2" destOrd="0" presId="urn:microsoft.com/office/officeart/2005/8/layout/cycle2"/>
    <dgm:cxn modelId="{74CFA1DD-CA4F-4A7E-9F33-04D81B98D543}" type="presParOf" srcId="{39A2DBE1-1E99-41B6-BE06-47BF15BBC77D}" destId="{3343C78A-2ECE-47AC-808D-F64A1709AFB0}" srcOrd="3" destOrd="0" presId="urn:microsoft.com/office/officeart/2005/8/layout/cycle2"/>
    <dgm:cxn modelId="{1DD44966-0E17-419F-84BB-6976AA82E36D}" type="presParOf" srcId="{3343C78A-2ECE-47AC-808D-F64A1709AFB0}" destId="{37F98DA2-A7F0-417F-B92F-37C5C92A1CC3}" srcOrd="0" destOrd="0" presId="urn:microsoft.com/office/officeart/2005/8/layout/cycle2"/>
    <dgm:cxn modelId="{1136FAE9-FD94-4B43-9234-57456BC11571}" type="presParOf" srcId="{39A2DBE1-1E99-41B6-BE06-47BF15BBC77D}" destId="{49A7E9F7-026E-459C-B64F-BEF37AFEF2DC}" srcOrd="4" destOrd="0" presId="urn:microsoft.com/office/officeart/2005/8/layout/cycle2"/>
    <dgm:cxn modelId="{3E5BB55C-6DA4-4B83-B161-E88855DAAFA6}" type="presParOf" srcId="{39A2DBE1-1E99-41B6-BE06-47BF15BBC77D}" destId="{A49C7541-2DEB-445D-A240-05FBC1E636AE}" srcOrd="5" destOrd="0" presId="urn:microsoft.com/office/officeart/2005/8/layout/cycle2"/>
    <dgm:cxn modelId="{6C9F0FBF-1F44-41E7-92A0-FD1201F8A0C4}" type="presParOf" srcId="{A49C7541-2DEB-445D-A240-05FBC1E636AE}" destId="{8C210AF7-75D1-40AE-BF18-E0B161A8E92D}" srcOrd="0" destOrd="0" presId="urn:microsoft.com/office/officeart/2005/8/layout/cycle2"/>
    <dgm:cxn modelId="{414AFB53-F3D3-4C28-B69D-9A282FA2AB4D}" type="presParOf" srcId="{39A2DBE1-1E99-41B6-BE06-47BF15BBC77D}" destId="{6137CDAB-FC12-48C7-A765-AEAD6E8F79BF}" srcOrd="6" destOrd="0" presId="urn:microsoft.com/office/officeart/2005/8/layout/cycle2"/>
    <dgm:cxn modelId="{B689DB62-8CA0-45F4-9E6B-C2EA65598869}" type="presParOf" srcId="{39A2DBE1-1E99-41B6-BE06-47BF15BBC77D}" destId="{BAA860D0-FE77-419F-9020-F1AD00D935C1}" srcOrd="7" destOrd="0" presId="urn:microsoft.com/office/officeart/2005/8/layout/cycle2"/>
    <dgm:cxn modelId="{2F583E38-422E-4730-BDC1-163B9F7529C5}" type="presParOf" srcId="{BAA860D0-FE77-419F-9020-F1AD00D935C1}" destId="{51595DB4-C854-4BD1-8CB6-A49B332780A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7BA46B3-DEAA-4514-B6F0-0655522F6012}" type="doc">
      <dgm:prSet loTypeId="urn:microsoft.com/office/officeart/2005/8/layout/process5" loCatId="process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500096C8-E04F-486A-9376-EB41F24101B8}">
      <dgm:prSet/>
      <dgm:spPr/>
      <dgm:t>
        <a:bodyPr/>
        <a:lstStyle/>
        <a:p>
          <a:r>
            <a:rPr lang="en-MT"/>
            <a:t>Understand the Scope</a:t>
          </a:r>
        </a:p>
      </dgm:t>
    </dgm:pt>
    <dgm:pt modelId="{77C5A3BE-6299-442F-BC46-8CBFE5094A04}" type="parTrans" cxnId="{3951EFB7-CCB3-488F-9F88-82B4ECA6FC50}">
      <dgm:prSet/>
      <dgm:spPr/>
      <dgm:t>
        <a:bodyPr/>
        <a:lstStyle/>
        <a:p>
          <a:endParaRPr lang="en-MT"/>
        </a:p>
      </dgm:t>
    </dgm:pt>
    <dgm:pt modelId="{44C4CBB7-4DCA-4246-BA29-F265BD7D154F}" type="sibTrans" cxnId="{3951EFB7-CCB3-488F-9F88-82B4ECA6FC50}">
      <dgm:prSet/>
      <dgm:spPr/>
      <dgm:t>
        <a:bodyPr/>
        <a:lstStyle/>
        <a:p>
          <a:endParaRPr lang="en-MT"/>
        </a:p>
      </dgm:t>
    </dgm:pt>
    <dgm:pt modelId="{32A34CB1-00BF-4959-8BAE-B52D44895841}">
      <dgm:prSet/>
      <dgm:spPr/>
      <dgm:t>
        <a:bodyPr/>
        <a:lstStyle/>
        <a:p>
          <a:r>
            <a:rPr lang="en-MT"/>
            <a:t>Choose the Architecture</a:t>
          </a:r>
        </a:p>
      </dgm:t>
    </dgm:pt>
    <dgm:pt modelId="{FB8C88F3-35B5-40C6-9D6F-04FB68B39C35}" type="parTrans" cxnId="{FB48272D-A2C9-4429-8848-CEF9EAE92DE1}">
      <dgm:prSet/>
      <dgm:spPr/>
      <dgm:t>
        <a:bodyPr/>
        <a:lstStyle/>
        <a:p>
          <a:endParaRPr lang="en-MT"/>
        </a:p>
      </dgm:t>
    </dgm:pt>
    <dgm:pt modelId="{D671E7EF-83D3-4CE1-B56D-8B83B1936420}" type="sibTrans" cxnId="{FB48272D-A2C9-4429-8848-CEF9EAE92DE1}">
      <dgm:prSet/>
      <dgm:spPr/>
      <dgm:t>
        <a:bodyPr/>
        <a:lstStyle/>
        <a:p>
          <a:endParaRPr lang="en-MT"/>
        </a:p>
      </dgm:t>
    </dgm:pt>
    <dgm:pt modelId="{6869BABD-5511-461A-9C9F-0161D975E59D}">
      <dgm:prSet/>
      <dgm:spPr/>
      <dgm:t>
        <a:bodyPr/>
        <a:lstStyle/>
        <a:p>
          <a:r>
            <a:rPr lang="en-MT"/>
            <a:t>Define the Company Domains</a:t>
          </a:r>
        </a:p>
      </dgm:t>
    </dgm:pt>
    <dgm:pt modelId="{C20B167A-538D-4702-B17E-F8F0A4A0F07C}" type="parTrans" cxnId="{77543770-AF31-4543-9A41-7ACE5419D07E}">
      <dgm:prSet/>
      <dgm:spPr/>
      <dgm:t>
        <a:bodyPr/>
        <a:lstStyle/>
        <a:p>
          <a:endParaRPr lang="en-MT"/>
        </a:p>
      </dgm:t>
    </dgm:pt>
    <dgm:pt modelId="{11EA482D-DE59-4828-B034-9C58A8A04EE5}" type="sibTrans" cxnId="{77543770-AF31-4543-9A41-7ACE5419D07E}">
      <dgm:prSet/>
      <dgm:spPr/>
      <dgm:t>
        <a:bodyPr/>
        <a:lstStyle/>
        <a:p>
          <a:endParaRPr lang="en-MT"/>
        </a:p>
      </dgm:t>
    </dgm:pt>
    <dgm:pt modelId="{E46BEF57-C82E-4816-B157-7263F7C66E12}">
      <dgm:prSet/>
      <dgm:spPr/>
      <dgm:t>
        <a:bodyPr/>
        <a:lstStyle/>
        <a:p>
          <a:r>
            <a:rPr lang="en-MT"/>
            <a:t>Plan for Delegated Security &amp; Central Team</a:t>
          </a:r>
        </a:p>
      </dgm:t>
    </dgm:pt>
    <dgm:pt modelId="{20C91FC6-189F-4A5A-938F-17517D0F4D09}" type="parTrans" cxnId="{09A271DC-320D-405A-9D98-991CB233E99F}">
      <dgm:prSet/>
      <dgm:spPr/>
      <dgm:t>
        <a:bodyPr/>
        <a:lstStyle/>
        <a:p>
          <a:endParaRPr lang="en-MT"/>
        </a:p>
      </dgm:t>
    </dgm:pt>
    <dgm:pt modelId="{56612DFF-78BC-4437-8115-91E46E7FF034}" type="sibTrans" cxnId="{09A271DC-320D-405A-9D98-991CB233E99F}">
      <dgm:prSet/>
      <dgm:spPr/>
      <dgm:t>
        <a:bodyPr/>
        <a:lstStyle/>
        <a:p>
          <a:endParaRPr lang="en-MT"/>
        </a:p>
      </dgm:t>
    </dgm:pt>
    <dgm:pt modelId="{E1E2B724-E263-4A35-9693-78A04D3D1402}">
      <dgm:prSet/>
      <dgm:spPr/>
      <dgm:t>
        <a:bodyPr/>
        <a:lstStyle/>
        <a:p>
          <a:r>
            <a:rPr lang="en-MT"/>
            <a:t>Plan Master Data Implementation</a:t>
          </a:r>
        </a:p>
      </dgm:t>
    </dgm:pt>
    <dgm:pt modelId="{B44C040D-E31A-4BA5-94FC-3367425A9147}" type="parTrans" cxnId="{186ABC96-0150-4663-813F-3A8231B531E9}">
      <dgm:prSet/>
      <dgm:spPr/>
      <dgm:t>
        <a:bodyPr/>
        <a:lstStyle/>
        <a:p>
          <a:endParaRPr lang="en-MT"/>
        </a:p>
      </dgm:t>
    </dgm:pt>
    <dgm:pt modelId="{0E99B1BC-2888-4A55-9950-B4DE75E4625D}" type="sibTrans" cxnId="{186ABC96-0150-4663-813F-3A8231B531E9}">
      <dgm:prSet/>
      <dgm:spPr/>
      <dgm:t>
        <a:bodyPr/>
        <a:lstStyle/>
        <a:p>
          <a:endParaRPr lang="en-MT"/>
        </a:p>
      </dgm:t>
    </dgm:pt>
    <dgm:pt modelId="{6E9A929A-6D50-4D8A-B517-60C10664CD8F}">
      <dgm:prSet/>
      <dgm:spPr/>
      <dgm:t>
        <a:bodyPr/>
        <a:lstStyle/>
        <a:p>
          <a:r>
            <a:rPr lang="en-MT"/>
            <a:t>Plan Modelling Techniques</a:t>
          </a:r>
        </a:p>
      </dgm:t>
    </dgm:pt>
    <dgm:pt modelId="{FDB8BDE7-612C-4957-A098-19C4CB9E4DD4}" type="parTrans" cxnId="{99ACB477-CD48-47E4-A082-54511F70627A}">
      <dgm:prSet/>
      <dgm:spPr/>
      <dgm:t>
        <a:bodyPr/>
        <a:lstStyle/>
        <a:p>
          <a:endParaRPr lang="en-MT"/>
        </a:p>
      </dgm:t>
    </dgm:pt>
    <dgm:pt modelId="{C7DDDB25-2BAA-4D1D-B5F0-312E0131F2DF}" type="sibTrans" cxnId="{99ACB477-CD48-47E4-A082-54511F70627A}">
      <dgm:prSet/>
      <dgm:spPr/>
      <dgm:t>
        <a:bodyPr/>
        <a:lstStyle/>
        <a:p>
          <a:endParaRPr lang="en-MT"/>
        </a:p>
      </dgm:t>
    </dgm:pt>
    <dgm:pt modelId="{215D0200-6356-4DDF-921A-FDFBC9125B4B}">
      <dgm:prSet/>
      <dgm:spPr/>
      <dgm:t>
        <a:bodyPr/>
        <a:lstStyle/>
        <a:p>
          <a:r>
            <a:rPr lang="en-MT"/>
            <a:t>Plan Endorsing and Master Data Process</a:t>
          </a:r>
        </a:p>
      </dgm:t>
    </dgm:pt>
    <dgm:pt modelId="{1FD93415-F5C6-429A-B0B2-696F9F7B7534}" type="parTrans" cxnId="{70B7916F-1712-4702-A5F6-D90427654504}">
      <dgm:prSet/>
      <dgm:spPr/>
      <dgm:t>
        <a:bodyPr/>
        <a:lstStyle/>
        <a:p>
          <a:endParaRPr lang="en-MT"/>
        </a:p>
      </dgm:t>
    </dgm:pt>
    <dgm:pt modelId="{51FA5CDE-C605-48C4-95B7-F55EC75AF63F}" type="sibTrans" cxnId="{70B7916F-1712-4702-A5F6-D90427654504}">
      <dgm:prSet/>
      <dgm:spPr/>
      <dgm:t>
        <a:bodyPr/>
        <a:lstStyle/>
        <a:p>
          <a:endParaRPr lang="en-MT"/>
        </a:p>
      </dgm:t>
    </dgm:pt>
    <dgm:pt modelId="{E7F5BA42-CFBF-4077-A054-EFD39618EC5A}">
      <dgm:prSet/>
      <dgm:spPr/>
      <dgm:t>
        <a:bodyPr/>
        <a:lstStyle/>
        <a:p>
          <a:r>
            <a:rPr lang="en-MT"/>
            <a:t>Plan Development Process</a:t>
          </a:r>
        </a:p>
      </dgm:t>
    </dgm:pt>
    <dgm:pt modelId="{B6D75682-EB92-4E42-867E-A1BA9BBCDC04}" type="parTrans" cxnId="{CB64DBA3-D077-4FEE-A451-B0BB73B53554}">
      <dgm:prSet/>
      <dgm:spPr/>
      <dgm:t>
        <a:bodyPr/>
        <a:lstStyle/>
        <a:p>
          <a:endParaRPr lang="en-MT"/>
        </a:p>
      </dgm:t>
    </dgm:pt>
    <dgm:pt modelId="{E5666DE7-52D0-4465-BDA7-CF2022627F5E}" type="sibTrans" cxnId="{CB64DBA3-D077-4FEE-A451-B0BB73B53554}">
      <dgm:prSet/>
      <dgm:spPr/>
      <dgm:t>
        <a:bodyPr/>
        <a:lstStyle/>
        <a:p>
          <a:endParaRPr lang="en-MT"/>
        </a:p>
      </dgm:t>
    </dgm:pt>
    <dgm:pt modelId="{29E22193-B012-4468-9AE0-BFF53A269438}" type="pres">
      <dgm:prSet presAssocID="{B7BA46B3-DEAA-4514-B6F0-0655522F6012}" presName="diagram" presStyleCnt="0">
        <dgm:presLayoutVars>
          <dgm:dir/>
          <dgm:resizeHandles val="exact"/>
        </dgm:presLayoutVars>
      </dgm:prSet>
      <dgm:spPr/>
    </dgm:pt>
    <dgm:pt modelId="{5C256C73-C7DE-4565-8A7D-57B3651239E0}" type="pres">
      <dgm:prSet presAssocID="{500096C8-E04F-486A-9376-EB41F24101B8}" presName="node" presStyleLbl="node1" presStyleIdx="0" presStyleCnt="8">
        <dgm:presLayoutVars>
          <dgm:bulletEnabled val="1"/>
        </dgm:presLayoutVars>
      </dgm:prSet>
      <dgm:spPr/>
    </dgm:pt>
    <dgm:pt modelId="{C90C9F1C-105D-4224-A1F1-90D8A9F1EB3B}" type="pres">
      <dgm:prSet presAssocID="{44C4CBB7-4DCA-4246-BA29-F265BD7D154F}" presName="sibTrans" presStyleLbl="sibTrans2D1" presStyleIdx="0" presStyleCnt="7"/>
      <dgm:spPr/>
    </dgm:pt>
    <dgm:pt modelId="{30EBE3FF-3215-49C5-9939-9A0776F76BD7}" type="pres">
      <dgm:prSet presAssocID="{44C4CBB7-4DCA-4246-BA29-F265BD7D154F}" presName="connectorText" presStyleLbl="sibTrans2D1" presStyleIdx="0" presStyleCnt="7"/>
      <dgm:spPr/>
    </dgm:pt>
    <dgm:pt modelId="{9F3A1745-8974-4C8D-ACD7-9E647648552B}" type="pres">
      <dgm:prSet presAssocID="{32A34CB1-00BF-4959-8BAE-B52D44895841}" presName="node" presStyleLbl="node1" presStyleIdx="1" presStyleCnt="8">
        <dgm:presLayoutVars>
          <dgm:bulletEnabled val="1"/>
        </dgm:presLayoutVars>
      </dgm:prSet>
      <dgm:spPr/>
    </dgm:pt>
    <dgm:pt modelId="{C1AB4819-E935-4EEC-B50A-02284609FD8C}" type="pres">
      <dgm:prSet presAssocID="{D671E7EF-83D3-4CE1-B56D-8B83B1936420}" presName="sibTrans" presStyleLbl="sibTrans2D1" presStyleIdx="1" presStyleCnt="7"/>
      <dgm:spPr/>
    </dgm:pt>
    <dgm:pt modelId="{A65721D3-F2B3-4888-A282-9A58DAF4D2F9}" type="pres">
      <dgm:prSet presAssocID="{D671E7EF-83D3-4CE1-B56D-8B83B1936420}" presName="connectorText" presStyleLbl="sibTrans2D1" presStyleIdx="1" presStyleCnt="7"/>
      <dgm:spPr/>
    </dgm:pt>
    <dgm:pt modelId="{91C03A0E-5622-4840-B4DF-EAD6BC0DCC5C}" type="pres">
      <dgm:prSet presAssocID="{6869BABD-5511-461A-9C9F-0161D975E59D}" presName="node" presStyleLbl="node1" presStyleIdx="2" presStyleCnt="8">
        <dgm:presLayoutVars>
          <dgm:bulletEnabled val="1"/>
        </dgm:presLayoutVars>
      </dgm:prSet>
      <dgm:spPr/>
    </dgm:pt>
    <dgm:pt modelId="{4DC0E570-A727-4ACE-9FCB-E6604EACF9F3}" type="pres">
      <dgm:prSet presAssocID="{11EA482D-DE59-4828-B034-9C58A8A04EE5}" presName="sibTrans" presStyleLbl="sibTrans2D1" presStyleIdx="2" presStyleCnt="7"/>
      <dgm:spPr/>
    </dgm:pt>
    <dgm:pt modelId="{2A9D329C-BC77-4B93-8D52-327F4EFF046C}" type="pres">
      <dgm:prSet presAssocID="{11EA482D-DE59-4828-B034-9C58A8A04EE5}" presName="connectorText" presStyleLbl="sibTrans2D1" presStyleIdx="2" presStyleCnt="7"/>
      <dgm:spPr/>
    </dgm:pt>
    <dgm:pt modelId="{6461EAD6-C1C3-4128-8318-C157511F2DFA}" type="pres">
      <dgm:prSet presAssocID="{E46BEF57-C82E-4816-B157-7263F7C66E12}" presName="node" presStyleLbl="node1" presStyleIdx="3" presStyleCnt="8">
        <dgm:presLayoutVars>
          <dgm:bulletEnabled val="1"/>
        </dgm:presLayoutVars>
      </dgm:prSet>
      <dgm:spPr/>
    </dgm:pt>
    <dgm:pt modelId="{48F12471-4C2D-494A-899D-66E9F43D79BF}" type="pres">
      <dgm:prSet presAssocID="{56612DFF-78BC-4437-8115-91E46E7FF034}" presName="sibTrans" presStyleLbl="sibTrans2D1" presStyleIdx="3" presStyleCnt="7"/>
      <dgm:spPr/>
    </dgm:pt>
    <dgm:pt modelId="{7B2DC635-9A2F-4839-BF0F-0A500FBC44F4}" type="pres">
      <dgm:prSet presAssocID="{56612DFF-78BC-4437-8115-91E46E7FF034}" presName="connectorText" presStyleLbl="sibTrans2D1" presStyleIdx="3" presStyleCnt="7"/>
      <dgm:spPr/>
    </dgm:pt>
    <dgm:pt modelId="{E10BFA54-006E-4D05-9EFB-98A9A273102D}" type="pres">
      <dgm:prSet presAssocID="{E1E2B724-E263-4A35-9693-78A04D3D1402}" presName="node" presStyleLbl="node1" presStyleIdx="4" presStyleCnt="8">
        <dgm:presLayoutVars>
          <dgm:bulletEnabled val="1"/>
        </dgm:presLayoutVars>
      </dgm:prSet>
      <dgm:spPr/>
    </dgm:pt>
    <dgm:pt modelId="{D2BAAEBC-3364-48ED-96E6-A30B69B01EB7}" type="pres">
      <dgm:prSet presAssocID="{0E99B1BC-2888-4A55-9950-B4DE75E4625D}" presName="sibTrans" presStyleLbl="sibTrans2D1" presStyleIdx="4" presStyleCnt="7"/>
      <dgm:spPr/>
    </dgm:pt>
    <dgm:pt modelId="{1D6AC946-1185-4F74-AC30-D44950461780}" type="pres">
      <dgm:prSet presAssocID="{0E99B1BC-2888-4A55-9950-B4DE75E4625D}" presName="connectorText" presStyleLbl="sibTrans2D1" presStyleIdx="4" presStyleCnt="7"/>
      <dgm:spPr/>
    </dgm:pt>
    <dgm:pt modelId="{C5DFCF76-F836-4867-9134-D3B04743E08D}" type="pres">
      <dgm:prSet presAssocID="{6E9A929A-6D50-4D8A-B517-60C10664CD8F}" presName="node" presStyleLbl="node1" presStyleIdx="5" presStyleCnt="8">
        <dgm:presLayoutVars>
          <dgm:bulletEnabled val="1"/>
        </dgm:presLayoutVars>
      </dgm:prSet>
      <dgm:spPr/>
    </dgm:pt>
    <dgm:pt modelId="{C78C6B8D-C26E-4F24-950F-68A7602602B8}" type="pres">
      <dgm:prSet presAssocID="{C7DDDB25-2BAA-4D1D-B5F0-312E0131F2DF}" presName="sibTrans" presStyleLbl="sibTrans2D1" presStyleIdx="5" presStyleCnt="7"/>
      <dgm:spPr/>
    </dgm:pt>
    <dgm:pt modelId="{6F8CAC40-45B6-45AA-8510-0CBEB4381654}" type="pres">
      <dgm:prSet presAssocID="{C7DDDB25-2BAA-4D1D-B5F0-312E0131F2DF}" presName="connectorText" presStyleLbl="sibTrans2D1" presStyleIdx="5" presStyleCnt="7"/>
      <dgm:spPr/>
    </dgm:pt>
    <dgm:pt modelId="{1880CC19-B575-425F-BBBF-6B7B068846EE}" type="pres">
      <dgm:prSet presAssocID="{215D0200-6356-4DDF-921A-FDFBC9125B4B}" presName="node" presStyleLbl="node1" presStyleIdx="6" presStyleCnt="8">
        <dgm:presLayoutVars>
          <dgm:bulletEnabled val="1"/>
        </dgm:presLayoutVars>
      </dgm:prSet>
      <dgm:spPr/>
    </dgm:pt>
    <dgm:pt modelId="{8850515E-4618-4708-830C-4E4EC01AAA4A}" type="pres">
      <dgm:prSet presAssocID="{51FA5CDE-C605-48C4-95B7-F55EC75AF63F}" presName="sibTrans" presStyleLbl="sibTrans2D1" presStyleIdx="6" presStyleCnt="7"/>
      <dgm:spPr/>
    </dgm:pt>
    <dgm:pt modelId="{EEF18E3F-5616-47D6-9D27-F1C60CD993E4}" type="pres">
      <dgm:prSet presAssocID="{51FA5CDE-C605-48C4-95B7-F55EC75AF63F}" presName="connectorText" presStyleLbl="sibTrans2D1" presStyleIdx="6" presStyleCnt="7"/>
      <dgm:spPr/>
    </dgm:pt>
    <dgm:pt modelId="{C3F5D962-E708-4289-A696-CD378846BBD1}" type="pres">
      <dgm:prSet presAssocID="{E7F5BA42-CFBF-4077-A054-EFD39618EC5A}" presName="node" presStyleLbl="node1" presStyleIdx="7" presStyleCnt="8">
        <dgm:presLayoutVars>
          <dgm:bulletEnabled val="1"/>
        </dgm:presLayoutVars>
      </dgm:prSet>
      <dgm:spPr/>
    </dgm:pt>
  </dgm:ptLst>
  <dgm:cxnLst>
    <dgm:cxn modelId="{8DA3E80D-E6C3-4D3D-B39F-16E524053C04}" type="presOf" srcId="{D671E7EF-83D3-4CE1-B56D-8B83B1936420}" destId="{A65721D3-F2B3-4888-A282-9A58DAF4D2F9}" srcOrd="1" destOrd="0" presId="urn:microsoft.com/office/officeart/2005/8/layout/process5"/>
    <dgm:cxn modelId="{A5175125-B6A8-47CC-9B93-0261BC0CA6D8}" type="presOf" srcId="{56612DFF-78BC-4437-8115-91E46E7FF034}" destId="{7B2DC635-9A2F-4839-BF0F-0A500FBC44F4}" srcOrd="1" destOrd="0" presId="urn:microsoft.com/office/officeart/2005/8/layout/process5"/>
    <dgm:cxn modelId="{FB48272D-A2C9-4429-8848-CEF9EAE92DE1}" srcId="{B7BA46B3-DEAA-4514-B6F0-0655522F6012}" destId="{32A34CB1-00BF-4959-8BAE-B52D44895841}" srcOrd="1" destOrd="0" parTransId="{FB8C88F3-35B5-40C6-9D6F-04FB68B39C35}" sibTransId="{D671E7EF-83D3-4CE1-B56D-8B83B1936420}"/>
    <dgm:cxn modelId="{AE0CE733-720A-4A5B-9EDA-4170E1FFE150}" type="presOf" srcId="{32A34CB1-00BF-4959-8BAE-B52D44895841}" destId="{9F3A1745-8974-4C8D-ACD7-9E647648552B}" srcOrd="0" destOrd="0" presId="urn:microsoft.com/office/officeart/2005/8/layout/process5"/>
    <dgm:cxn modelId="{24AB4D5D-9171-4FFC-A747-3C99F8B1B677}" type="presOf" srcId="{C7DDDB25-2BAA-4D1D-B5F0-312E0131F2DF}" destId="{6F8CAC40-45B6-45AA-8510-0CBEB4381654}" srcOrd="1" destOrd="0" presId="urn:microsoft.com/office/officeart/2005/8/layout/process5"/>
    <dgm:cxn modelId="{DA9E7343-1B29-4570-8129-9020E50FE1BC}" type="presOf" srcId="{D671E7EF-83D3-4CE1-B56D-8B83B1936420}" destId="{C1AB4819-E935-4EEC-B50A-02284609FD8C}" srcOrd="0" destOrd="0" presId="urn:microsoft.com/office/officeart/2005/8/layout/process5"/>
    <dgm:cxn modelId="{0E8A8E48-B3B5-462B-A543-20F191A0D9C4}" type="presOf" srcId="{44C4CBB7-4DCA-4246-BA29-F265BD7D154F}" destId="{30EBE3FF-3215-49C5-9939-9A0776F76BD7}" srcOrd="1" destOrd="0" presId="urn:microsoft.com/office/officeart/2005/8/layout/process5"/>
    <dgm:cxn modelId="{5476654D-6481-4489-81D0-501FB3B3CE09}" type="presOf" srcId="{44C4CBB7-4DCA-4246-BA29-F265BD7D154F}" destId="{C90C9F1C-105D-4224-A1F1-90D8A9F1EB3B}" srcOrd="0" destOrd="0" presId="urn:microsoft.com/office/officeart/2005/8/layout/process5"/>
    <dgm:cxn modelId="{70B7916F-1712-4702-A5F6-D90427654504}" srcId="{B7BA46B3-DEAA-4514-B6F0-0655522F6012}" destId="{215D0200-6356-4DDF-921A-FDFBC9125B4B}" srcOrd="6" destOrd="0" parTransId="{1FD93415-F5C6-429A-B0B2-696F9F7B7534}" sibTransId="{51FA5CDE-C605-48C4-95B7-F55EC75AF63F}"/>
    <dgm:cxn modelId="{77543770-AF31-4543-9A41-7ACE5419D07E}" srcId="{B7BA46B3-DEAA-4514-B6F0-0655522F6012}" destId="{6869BABD-5511-461A-9C9F-0161D975E59D}" srcOrd="2" destOrd="0" parTransId="{C20B167A-538D-4702-B17E-F8F0A4A0F07C}" sibTransId="{11EA482D-DE59-4828-B034-9C58A8A04EE5}"/>
    <dgm:cxn modelId="{422FB672-3BFC-4054-84CB-91551A117BD1}" type="presOf" srcId="{E46BEF57-C82E-4816-B157-7263F7C66E12}" destId="{6461EAD6-C1C3-4128-8318-C157511F2DFA}" srcOrd="0" destOrd="0" presId="urn:microsoft.com/office/officeart/2005/8/layout/process5"/>
    <dgm:cxn modelId="{6EDDB257-A92F-4992-A39A-AF0F4C2676B4}" type="presOf" srcId="{E1E2B724-E263-4A35-9693-78A04D3D1402}" destId="{E10BFA54-006E-4D05-9EFB-98A9A273102D}" srcOrd="0" destOrd="0" presId="urn:microsoft.com/office/officeart/2005/8/layout/process5"/>
    <dgm:cxn modelId="{99ACB477-CD48-47E4-A082-54511F70627A}" srcId="{B7BA46B3-DEAA-4514-B6F0-0655522F6012}" destId="{6E9A929A-6D50-4D8A-B517-60C10664CD8F}" srcOrd="5" destOrd="0" parTransId="{FDB8BDE7-612C-4957-A098-19C4CB9E4DD4}" sibTransId="{C7DDDB25-2BAA-4D1D-B5F0-312E0131F2DF}"/>
    <dgm:cxn modelId="{EC37AD90-D8DF-4626-98B5-DD1B764A4421}" type="presOf" srcId="{56612DFF-78BC-4437-8115-91E46E7FF034}" destId="{48F12471-4C2D-494A-899D-66E9F43D79BF}" srcOrd="0" destOrd="0" presId="urn:microsoft.com/office/officeart/2005/8/layout/process5"/>
    <dgm:cxn modelId="{186ABC96-0150-4663-813F-3A8231B531E9}" srcId="{B7BA46B3-DEAA-4514-B6F0-0655522F6012}" destId="{E1E2B724-E263-4A35-9693-78A04D3D1402}" srcOrd="4" destOrd="0" parTransId="{B44C040D-E31A-4BA5-94FC-3367425A9147}" sibTransId="{0E99B1BC-2888-4A55-9950-B4DE75E4625D}"/>
    <dgm:cxn modelId="{8E9C189A-B523-469F-BA00-8882C468BEEE}" type="presOf" srcId="{215D0200-6356-4DDF-921A-FDFBC9125B4B}" destId="{1880CC19-B575-425F-BBBF-6B7B068846EE}" srcOrd="0" destOrd="0" presId="urn:microsoft.com/office/officeart/2005/8/layout/process5"/>
    <dgm:cxn modelId="{B5E0719C-FFDC-4A3F-9EAA-B76B56FC84D1}" type="presOf" srcId="{B7BA46B3-DEAA-4514-B6F0-0655522F6012}" destId="{29E22193-B012-4468-9AE0-BFF53A269438}" srcOrd="0" destOrd="0" presId="urn:microsoft.com/office/officeart/2005/8/layout/process5"/>
    <dgm:cxn modelId="{CB64DBA3-D077-4FEE-A451-B0BB73B53554}" srcId="{B7BA46B3-DEAA-4514-B6F0-0655522F6012}" destId="{E7F5BA42-CFBF-4077-A054-EFD39618EC5A}" srcOrd="7" destOrd="0" parTransId="{B6D75682-EB92-4E42-867E-A1BA9BBCDC04}" sibTransId="{E5666DE7-52D0-4465-BDA7-CF2022627F5E}"/>
    <dgm:cxn modelId="{3951EFB7-CCB3-488F-9F88-82B4ECA6FC50}" srcId="{B7BA46B3-DEAA-4514-B6F0-0655522F6012}" destId="{500096C8-E04F-486A-9376-EB41F24101B8}" srcOrd="0" destOrd="0" parTransId="{77C5A3BE-6299-442F-BC46-8CBFE5094A04}" sibTransId="{44C4CBB7-4DCA-4246-BA29-F265BD7D154F}"/>
    <dgm:cxn modelId="{4DB884B9-FE32-4E07-8277-D8F97CA2660E}" type="presOf" srcId="{500096C8-E04F-486A-9376-EB41F24101B8}" destId="{5C256C73-C7DE-4565-8A7D-57B3651239E0}" srcOrd="0" destOrd="0" presId="urn:microsoft.com/office/officeart/2005/8/layout/process5"/>
    <dgm:cxn modelId="{8CFC35BD-D029-4DB6-81DB-01464989D290}" type="presOf" srcId="{6869BABD-5511-461A-9C9F-0161D975E59D}" destId="{91C03A0E-5622-4840-B4DF-EAD6BC0DCC5C}" srcOrd="0" destOrd="0" presId="urn:microsoft.com/office/officeart/2005/8/layout/process5"/>
    <dgm:cxn modelId="{FAD8DBBF-B7D4-473C-9EAC-588EBF1EDD3A}" type="presOf" srcId="{11EA482D-DE59-4828-B034-9C58A8A04EE5}" destId="{4DC0E570-A727-4ACE-9FCB-E6604EACF9F3}" srcOrd="0" destOrd="0" presId="urn:microsoft.com/office/officeart/2005/8/layout/process5"/>
    <dgm:cxn modelId="{014EB6C1-1839-4D18-B717-5105B00C5400}" type="presOf" srcId="{0E99B1BC-2888-4A55-9950-B4DE75E4625D}" destId="{D2BAAEBC-3364-48ED-96E6-A30B69B01EB7}" srcOrd="0" destOrd="0" presId="urn:microsoft.com/office/officeart/2005/8/layout/process5"/>
    <dgm:cxn modelId="{5924FAC5-85A6-441B-B737-16410A5617AD}" type="presOf" srcId="{11EA482D-DE59-4828-B034-9C58A8A04EE5}" destId="{2A9D329C-BC77-4B93-8D52-327F4EFF046C}" srcOrd="1" destOrd="0" presId="urn:microsoft.com/office/officeart/2005/8/layout/process5"/>
    <dgm:cxn modelId="{F8A7DAD1-DBD6-47BE-B50D-11DE5F2A9DB6}" type="presOf" srcId="{C7DDDB25-2BAA-4D1D-B5F0-312E0131F2DF}" destId="{C78C6B8D-C26E-4F24-950F-68A7602602B8}" srcOrd="0" destOrd="0" presId="urn:microsoft.com/office/officeart/2005/8/layout/process5"/>
    <dgm:cxn modelId="{5B737AD3-0C1F-47A6-994C-60FE15829EB9}" type="presOf" srcId="{E7F5BA42-CFBF-4077-A054-EFD39618EC5A}" destId="{C3F5D962-E708-4289-A696-CD378846BBD1}" srcOrd="0" destOrd="0" presId="urn:microsoft.com/office/officeart/2005/8/layout/process5"/>
    <dgm:cxn modelId="{678DB0D4-0A3D-4480-A910-652788C87E4E}" type="presOf" srcId="{0E99B1BC-2888-4A55-9950-B4DE75E4625D}" destId="{1D6AC946-1185-4F74-AC30-D44950461780}" srcOrd="1" destOrd="0" presId="urn:microsoft.com/office/officeart/2005/8/layout/process5"/>
    <dgm:cxn modelId="{092601D8-1AC0-42B0-9167-25B7A3A58831}" type="presOf" srcId="{51FA5CDE-C605-48C4-95B7-F55EC75AF63F}" destId="{EEF18E3F-5616-47D6-9D27-F1C60CD993E4}" srcOrd="1" destOrd="0" presId="urn:microsoft.com/office/officeart/2005/8/layout/process5"/>
    <dgm:cxn modelId="{09A271DC-320D-405A-9D98-991CB233E99F}" srcId="{B7BA46B3-DEAA-4514-B6F0-0655522F6012}" destId="{E46BEF57-C82E-4816-B157-7263F7C66E12}" srcOrd="3" destOrd="0" parTransId="{20C91FC6-189F-4A5A-938F-17517D0F4D09}" sibTransId="{56612DFF-78BC-4437-8115-91E46E7FF034}"/>
    <dgm:cxn modelId="{73D286E7-05C5-42FD-9913-FD7F358B346B}" type="presOf" srcId="{51FA5CDE-C605-48C4-95B7-F55EC75AF63F}" destId="{8850515E-4618-4708-830C-4E4EC01AAA4A}" srcOrd="0" destOrd="0" presId="urn:microsoft.com/office/officeart/2005/8/layout/process5"/>
    <dgm:cxn modelId="{0BCFB0EE-AC66-4FEC-AC03-465FE07268B2}" type="presOf" srcId="{6E9A929A-6D50-4D8A-B517-60C10664CD8F}" destId="{C5DFCF76-F836-4867-9134-D3B04743E08D}" srcOrd="0" destOrd="0" presId="urn:microsoft.com/office/officeart/2005/8/layout/process5"/>
    <dgm:cxn modelId="{A8F23136-CAF2-4F19-9754-263D32B4BC8B}" type="presParOf" srcId="{29E22193-B012-4468-9AE0-BFF53A269438}" destId="{5C256C73-C7DE-4565-8A7D-57B3651239E0}" srcOrd="0" destOrd="0" presId="urn:microsoft.com/office/officeart/2005/8/layout/process5"/>
    <dgm:cxn modelId="{F89F9402-4A9B-4F3A-A083-A8C8CBE77BF1}" type="presParOf" srcId="{29E22193-B012-4468-9AE0-BFF53A269438}" destId="{C90C9F1C-105D-4224-A1F1-90D8A9F1EB3B}" srcOrd="1" destOrd="0" presId="urn:microsoft.com/office/officeart/2005/8/layout/process5"/>
    <dgm:cxn modelId="{0ED0063A-3C11-4315-B738-1A65D7BCC403}" type="presParOf" srcId="{C90C9F1C-105D-4224-A1F1-90D8A9F1EB3B}" destId="{30EBE3FF-3215-49C5-9939-9A0776F76BD7}" srcOrd="0" destOrd="0" presId="urn:microsoft.com/office/officeart/2005/8/layout/process5"/>
    <dgm:cxn modelId="{CF9457C6-EB9E-418E-8BFF-B836512892C0}" type="presParOf" srcId="{29E22193-B012-4468-9AE0-BFF53A269438}" destId="{9F3A1745-8974-4C8D-ACD7-9E647648552B}" srcOrd="2" destOrd="0" presId="urn:microsoft.com/office/officeart/2005/8/layout/process5"/>
    <dgm:cxn modelId="{1541182D-A948-4739-8581-26A2E4ABB85E}" type="presParOf" srcId="{29E22193-B012-4468-9AE0-BFF53A269438}" destId="{C1AB4819-E935-4EEC-B50A-02284609FD8C}" srcOrd="3" destOrd="0" presId="urn:microsoft.com/office/officeart/2005/8/layout/process5"/>
    <dgm:cxn modelId="{73774EF3-4A6F-4441-A1D0-FE532269D551}" type="presParOf" srcId="{C1AB4819-E935-4EEC-B50A-02284609FD8C}" destId="{A65721D3-F2B3-4888-A282-9A58DAF4D2F9}" srcOrd="0" destOrd="0" presId="urn:microsoft.com/office/officeart/2005/8/layout/process5"/>
    <dgm:cxn modelId="{C60DBC85-5F53-4AED-9606-E09676CFC477}" type="presParOf" srcId="{29E22193-B012-4468-9AE0-BFF53A269438}" destId="{91C03A0E-5622-4840-B4DF-EAD6BC0DCC5C}" srcOrd="4" destOrd="0" presId="urn:microsoft.com/office/officeart/2005/8/layout/process5"/>
    <dgm:cxn modelId="{2E6057DA-C9EB-49DC-BA4D-14650635895E}" type="presParOf" srcId="{29E22193-B012-4468-9AE0-BFF53A269438}" destId="{4DC0E570-A727-4ACE-9FCB-E6604EACF9F3}" srcOrd="5" destOrd="0" presId="urn:microsoft.com/office/officeart/2005/8/layout/process5"/>
    <dgm:cxn modelId="{B6C29BDF-BEAA-46E1-8694-D7DE45DCD153}" type="presParOf" srcId="{4DC0E570-A727-4ACE-9FCB-E6604EACF9F3}" destId="{2A9D329C-BC77-4B93-8D52-327F4EFF046C}" srcOrd="0" destOrd="0" presId="urn:microsoft.com/office/officeart/2005/8/layout/process5"/>
    <dgm:cxn modelId="{9DD02770-18DA-484C-B66F-DFE98D24C4DC}" type="presParOf" srcId="{29E22193-B012-4468-9AE0-BFF53A269438}" destId="{6461EAD6-C1C3-4128-8318-C157511F2DFA}" srcOrd="6" destOrd="0" presId="urn:microsoft.com/office/officeart/2005/8/layout/process5"/>
    <dgm:cxn modelId="{2982EC25-3F9C-47A6-946E-885B1EE76022}" type="presParOf" srcId="{29E22193-B012-4468-9AE0-BFF53A269438}" destId="{48F12471-4C2D-494A-899D-66E9F43D79BF}" srcOrd="7" destOrd="0" presId="urn:microsoft.com/office/officeart/2005/8/layout/process5"/>
    <dgm:cxn modelId="{5A22F6B9-DF21-4F00-AAA0-09FD57396302}" type="presParOf" srcId="{48F12471-4C2D-494A-899D-66E9F43D79BF}" destId="{7B2DC635-9A2F-4839-BF0F-0A500FBC44F4}" srcOrd="0" destOrd="0" presId="urn:microsoft.com/office/officeart/2005/8/layout/process5"/>
    <dgm:cxn modelId="{BD98B827-BE2D-4BE8-9D6A-92841F855AE1}" type="presParOf" srcId="{29E22193-B012-4468-9AE0-BFF53A269438}" destId="{E10BFA54-006E-4D05-9EFB-98A9A273102D}" srcOrd="8" destOrd="0" presId="urn:microsoft.com/office/officeart/2005/8/layout/process5"/>
    <dgm:cxn modelId="{DB0F5E7B-BB03-4368-B250-A090A059C86A}" type="presParOf" srcId="{29E22193-B012-4468-9AE0-BFF53A269438}" destId="{D2BAAEBC-3364-48ED-96E6-A30B69B01EB7}" srcOrd="9" destOrd="0" presId="urn:microsoft.com/office/officeart/2005/8/layout/process5"/>
    <dgm:cxn modelId="{96907A2D-A5AA-494C-AFDB-4143D0E2158C}" type="presParOf" srcId="{D2BAAEBC-3364-48ED-96E6-A30B69B01EB7}" destId="{1D6AC946-1185-4F74-AC30-D44950461780}" srcOrd="0" destOrd="0" presId="urn:microsoft.com/office/officeart/2005/8/layout/process5"/>
    <dgm:cxn modelId="{CF3263DD-FECD-4D9C-B5FC-90D7643C0FFC}" type="presParOf" srcId="{29E22193-B012-4468-9AE0-BFF53A269438}" destId="{C5DFCF76-F836-4867-9134-D3B04743E08D}" srcOrd="10" destOrd="0" presId="urn:microsoft.com/office/officeart/2005/8/layout/process5"/>
    <dgm:cxn modelId="{E24C62BC-6045-481F-8F31-98672FD36165}" type="presParOf" srcId="{29E22193-B012-4468-9AE0-BFF53A269438}" destId="{C78C6B8D-C26E-4F24-950F-68A7602602B8}" srcOrd="11" destOrd="0" presId="urn:microsoft.com/office/officeart/2005/8/layout/process5"/>
    <dgm:cxn modelId="{7E381FA0-4A23-4729-9760-08B2DF7B3091}" type="presParOf" srcId="{C78C6B8D-C26E-4F24-950F-68A7602602B8}" destId="{6F8CAC40-45B6-45AA-8510-0CBEB4381654}" srcOrd="0" destOrd="0" presId="urn:microsoft.com/office/officeart/2005/8/layout/process5"/>
    <dgm:cxn modelId="{C7435B1C-7215-4A51-A5E0-C1DC0FFEB954}" type="presParOf" srcId="{29E22193-B012-4468-9AE0-BFF53A269438}" destId="{1880CC19-B575-425F-BBBF-6B7B068846EE}" srcOrd="12" destOrd="0" presId="urn:microsoft.com/office/officeart/2005/8/layout/process5"/>
    <dgm:cxn modelId="{39752C15-A8A3-449C-B754-3F827ECA4CC6}" type="presParOf" srcId="{29E22193-B012-4468-9AE0-BFF53A269438}" destId="{8850515E-4618-4708-830C-4E4EC01AAA4A}" srcOrd="13" destOrd="0" presId="urn:microsoft.com/office/officeart/2005/8/layout/process5"/>
    <dgm:cxn modelId="{E69CFA13-31A2-42A2-A543-9EEE922A58CB}" type="presParOf" srcId="{8850515E-4618-4708-830C-4E4EC01AAA4A}" destId="{EEF18E3F-5616-47D6-9D27-F1C60CD993E4}" srcOrd="0" destOrd="0" presId="urn:microsoft.com/office/officeart/2005/8/layout/process5"/>
    <dgm:cxn modelId="{EC20FDA2-7612-4ADD-8267-419B9C563F48}" type="presParOf" srcId="{29E22193-B012-4468-9AE0-BFF53A269438}" destId="{C3F5D962-E708-4289-A696-CD378846BBD1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576B5-18FF-4499-AB4D-13547B9CE57D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AE3AA1-27D7-4204-846C-E69D5EB9AE36}">
      <dgm:prSet/>
      <dgm:spPr/>
      <dgm:t>
        <a:bodyPr/>
        <a:lstStyle/>
        <a:p>
          <a:r>
            <a:rPr lang="pt-BR" dirty="0"/>
            <a:t>Facebook Page</a:t>
          </a:r>
          <a:endParaRPr lang="en-GB" dirty="0"/>
        </a:p>
      </dgm:t>
    </dgm:pt>
    <dgm:pt modelId="{27AD697A-F88E-4D17-BBA8-24D7A14FF0D9}" type="parTrans" cxnId="{3E24A46B-F7BB-4128-A3CA-9F66A6953CAE}">
      <dgm:prSet/>
      <dgm:spPr/>
      <dgm:t>
        <a:bodyPr/>
        <a:lstStyle/>
        <a:p>
          <a:endParaRPr lang="en-GB"/>
        </a:p>
      </dgm:t>
    </dgm:pt>
    <dgm:pt modelId="{55079AA5-A7AB-4EF8-895C-D12F7F4A03E5}" type="sibTrans" cxnId="{3E24A46B-F7BB-4128-A3CA-9F66A6953CAE}">
      <dgm:prSet/>
      <dgm:spPr/>
      <dgm:t>
        <a:bodyPr/>
        <a:lstStyle/>
        <a:p>
          <a:endParaRPr lang="en-GB"/>
        </a:p>
      </dgm:t>
    </dgm:pt>
    <dgm:pt modelId="{94472ACA-EC01-4F1A-A554-4141754F47CC}">
      <dgm:prSet/>
      <dgm:spPr/>
      <dgm:t>
        <a:bodyPr/>
        <a:lstStyle/>
        <a:p>
          <a:r>
            <a:rPr lang="pt-BR" dirty="0"/>
            <a:t>https://www.facebook.com/MMDPUG</a:t>
          </a:r>
          <a:endParaRPr lang="en-GB" dirty="0"/>
        </a:p>
      </dgm:t>
    </dgm:pt>
    <dgm:pt modelId="{460BFBD2-32E1-4CAC-AE10-DA7D12249460}" type="parTrans" cxnId="{C787F459-6141-4373-8405-B4433C47B274}">
      <dgm:prSet/>
      <dgm:spPr/>
      <dgm:t>
        <a:bodyPr/>
        <a:lstStyle/>
        <a:p>
          <a:endParaRPr lang="en-GB"/>
        </a:p>
      </dgm:t>
    </dgm:pt>
    <dgm:pt modelId="{A691DF52-4163-4E05-9970-16AF9B6F17DE}" type="sibTrans" cxnId="{C787F459-6141-4373-8405-B4433C47B274}">
      <dgm:prSet/>
      <dgm:spPr/>
      <dgm:t>
        <a:bodyPr/>
        <a:lstStyle/>
        <a:p>
          <a:endParaRPr lang="en-GB"/>
        </a:p>
      </dgm:t>
    </dgm:pt>
    <dgm:pt modelId="{E4D24302-DD29-4EAC-8B33-A7415E04BD50}">
      <dgm:prSet/>
      <dgm:spPr/>
      <dgm:t>
        <a:bodyPr/>
        <a:lstStyle/>
        <a:p>
          <a:r>
            <a:rPr lang="pt-BR" dirty="0"/>
            <a:t>Facebook Group</a:t>
          </a:r>
          <a:endParaRPr lang="en-GB" dirty="0"/>
        </a:p>
      </dgm:t>
    </dgm:pt>
    <dgm:pt modelId="{8E25B330-D311-423E-942A-4E34B0639068}" type="parTrans" cxnId="{F500B371-D4D5-40B3-880F-E8A75799028F}">
      <dgm:prSet/>
      <dgm:spPr/>
      <dgm:t>
        <a:bodyPr/>
        <a:lstStyle/>
        <a:p>
          <a:endParaRPr lang="en-GB"/>
        </a:p>
      </dgm:t>
    </dgm:pt>
    <dgm:pt modelId="{FFBBD33F-CCBB-4AAA-9736-7CB2AEE177E5}" type="sibTrans" cxnId="{F500B371-D4D5-40B3-880F-E8A75799028F}">
      <dgm:prSet/>
      <dgm:spPr/>
      <dgm:t>
        <a:bodyPr/>
        <a:lstStyle/>
        <a:p>
          <a:endParaRPr lang="en-GB"/>
        </a:p>
      </dgm:t>
    </dgm:pt>
    <dgm:pt modelId="{97E2853D-2ADD-411E-A489-3F728488504E}">
      <dgm:prSet/>
      <dgm:spPr/>
      <dgm:t>
        <a:bodyPr/>
        <a:lstStyle/>
        <a:p>
          <a:r>
            <a:rPr lang="pt-BR" dirty="0"/>
            <a:t>https://www.facebook.com/groups/226831404556885</a:t>
          </a:r>
          <a:endParaRPr lang="en-GB" dirty="0"/>
        </a:p>
      </dgm:t>
    </dgm:pt>
    <dgm:pt modelId="{1F4F7288-161A-4D43-A1DE-BEB747A49743}" type="parTrans" cxnId="{7FD6252F-82D9-49AC-93F9-44D31AB3D273}">
      <dgm:prSet/>
      <dgm:spPr/>
      <dgm:t>
        <a:bodyPr/>
        <a:lstStyle/>
        <a:p>
          <a:endParaRPr lang="en-GB"/>
        </a:p>
      </dgm:t>
    </dgm:pt>
    <dgm:pt modelId="{FD44925F-2229-4BC4-BF90-7A6BD79A0A3A}" type="sibTrans" cxnId="{7FD6252F-82D9-49AC-93F9-44D31AB3D273}">
      <dgm:prSet/>
      <dgm:spPr/>
      <dgm:t>
        <a:bodyPr/>
        <a:lstStyle/>
        <a:p>
          <a:endParaRPr lang="en-GB"/>
        </a:p>
      </dgm:t>
    </dgm:pt>
    <dgm:pt modelId="{C29C83BA-E4CC-4637-9ED7-7918DFD6C1F9}">
      <dgm:prSet/>
      <dgm:spPr/>
      <dgm:t>
        <a:bodyPr/>
        <a:lstStyle/>
        <a:p>
          <a:r>
            <a:rPr lang="pt-BR"/>
            <a:t>Meetup</a:t>
          </a:r>
          <a:endParaRPr lang="en-GB"/>
        </a:p>
      </dgm:t>
    </dgm:pt>
    <dgm:pt modelId="{B46ADF98-858C-44B1-9662-848C71A05691}" type="parTrans" cxnId="{C696F393-C9F2-4E1B-A9A2-E244D733F55A}">
      <dgm:prSet/>
      <dgm:spPr/>
      <dgm:t>
        <a:bodyPr/>
        <a:lstStyle/>
        <a:p>
          <a:endParaRPr lang="en-GB"/>
        </a:p>
      </dgm:t>
    </dgm:pt>
    <dgm:pt modelId="{3C08B71E-161C-474A-AB10-3598A67AC8B2}" type="sibTrans" cxnId="{C696F393-C9F2-4E1B-A9A2-E244D733F55A}">
      <dgm:prSet/>
      <dgm:spPr/>
      <dgm:t>
        <a:bodyPr/>
        <a:lstStyle/>
        <a:p>
          <a:endParaRPr lang="en-GB"/>
        </a:p>
      </dgm:t>
    </dgm:pt>
    <dgm:pt modelId="{4065C0DD-5E03-43D8-9B37-31B738372044}">
      <dgm:prSet/>
      <dgm:spPr/>
      <dgm:t>
        <a:bodyPr/>
        <a:lstStyle/>
        <a:p>
          <a:r>
            <a:rPr lang="pt-BR" dirty="0"/>
            <a:t>https://www.meetup.com/MMDPUG/</a:t>
          </a:r>
          <a:endParaRPr lang="en-GB" dirty="0"/>
        </a:p>
      </dgm:t>
    </dgm:pt>
    <dgm:pt modelId="{7371E300-79DB-4750-B89C-540B2AD8014E}" type="parTrans" cxnId="{47294A5F-36EE-4A84-8CF8-F9299B96A259}">
      <dgm:prSet/>
      <dgm:spPr/>
      <dgm:t>
        <a:bodyPr/>
        <a:lstStyle/>
        <a:p>
          <a:endParaRPr lang="en-GB"/>
        </a:p>
      </dgm:t>
    </dgm:pt>
    <dgm:pt modelId="{24E5A93C-745E-40F3-BBF8-712B51827F0E}" type="sibTrans" cxnId="{47294A5F-36EE-4A84-8CF8-F9299B96A259}">
      <dgm:prSet/>
      <dgm:spPr/>
      <dgm:t>
        <a:bodyPr/>
        <a:lstStyle/>
        <a:p>
          <a:endParaRPr lang="en-GB"/>
        </a:p>
      </dgm:t>
    </dgm:pt>
    <dgm:pt modelId="{30F4FEFC-D20B-4B47-93EB-49A06B2A6DD2}">
      <dgm:prSet/>
      <dgm:spPr/>
      <dgm:t>
        <a:bodyPr/>
        <a:lstStyle/>
        <a:p>
          <a:r>
            <a:rPr lang="pt-BR" dirty="0"/>
            <a:t>WhatsApp</a:t>
          </a:r>
          <a:endParaRPr lang="en-GB" dirty="0"/>
        </a:p>
      </dgm:t>
    </dgm:pt>
    <dgm:pt modelId="{CEF1E77D-C94E-4623-AAC9-7BF43234B692}" type="parTrans" cxnId="{035EEEB7-5EA4-499F-9197-9F6D399448A0}">
      <dgm:prSet/>
      <dgm:spPr/>
      <dgm:t>
        <a:bodyPr/>
        <a:lstStyle/>
        <a:p>
          <a:endParaRPr lang="en-GB"/>
        </a:p>
      </dgm:t>
    </dgm:pt>
    <dgm:pt modelId="{1DB39FFB-68C1-440D-8977-FA9C5B29EF43}" type="sibTrans" cxnId="{035EEEB7-5EA4-499F-9197-9F6D399448A0}">
      <dgm:prSet/>
      <dgm:spPr/>
      <dgm:t>
        <a:bodyPr/>
        <a:lstStyle/>
        <a:p>
          <a:endParaRPr lang="en-GB"/>
        </a:p>
      </dgm:t>
    </dgm:pt>
    <dgm:pt modelId="{F37A44D9-69EB-44BB-88CA-C021D4C5CB00}">
      <dgm:prSet/>
      <dgm:spPr/>
      <dgm:t>
        <a:bodyPr/>
        <a:lstStyle/>
        <a:p>
          <a:r>
            <a:rPr lang="en-GB" dirty="0"/>
            <a:t>https://chat.whatsapp.com/F0KEGkVPFPaIjpMDvn41t9</a:t>
          </a:r>
        </a:p>
      </dgm:t>
    </dgm:pt>
    <dgm:pt modelId="{9B185534-D004-4929-9DF4-6269F3F4CCD3}" type="parTrans" cxnId="{E185A9A2-B01D-4590-97DB-2D51AED2EE8A}">
      <dgm:prSet/>
      <dgm:spPr/>
      <dgm:t>
        <a:bodyPr/>
        <a:lstStyle/>
        <a:p>
          <a:endParaRPr lang="en-GB"/>
        </a:p>
      </dgm:t>
    </dgm:pt>
    <dgm:pt modelId="{038871E2-555A-45A8-A63A-C94268F60654}" type="sibTrans" cxnId="{E185A9A2-B01D-4590-97DB-2D51AED2EE8A}">
      <dgm:prSet/>
      <dgm:spPr/>
      <dgm:t>
        <a:bodyPr/>
        <a:lstStyle/>
        <a:p>
          <a:endParaRPr lang="en-GB"/>
        </a:p>
      </dgm:t>
    </dgm:pt>
    <dgm:pt modelId="{66A33530-CBDC-4997-85B5-E7A508DD7E2C}">
      <dgm:prSet/>
      <dgm:spPr/>
      <dgm:t>
        <a:bodyPr/>
        <a:lstStyle/>
        <a:p>
          <a:r>
            <a:rPr lang="pt-BR" dirty="0"/>
            <a:t>Twitter</a:t>
          </a:r>
          <a:endParaRPr lang="en-GB" dirty="0"/>
        </a:p>
      </dgm:t>
    </dgm:pt>
    <dgm:pt modelId="{494F3F41-09EC-4D71-B07D-5A2A9760EDBB}" type="parTrans" cxnId="{4943BCF9-357C-4063-960F-D3B0F07503A5}">
      <dgm:prSet/>
      <dgm:spPr/>
      <dgm:t>
        <a:bodyPr/>
        <a:lstStyle/>
        <a:p>
          <a:endParaRPr lang="en-GB"/>
        </a:p>
      </dgm:t>
    </dgm:pt>
    <dgm:pt modelId="{22556B5D-A592-4ECB-805F-B6C7A80CA6F2}" type="sibTrans" cxnId="{4943BCF9-357C-4063-960F-D3B0F07503A5}">
      <dgm:prSet/>
      <dgm:spPr/>
      <dgm:t>
        <a:bodyPr/>
        <a:lstStyle/>
        <a:p>
          <a:endParaRPr lang="en-GB"/>
        </a:p>
      </dgm:t>
    </dgm:pt>
    <dgm:pt modelId="{5BDE248F-1D51-43C0-B463-D2E8B62738F5}">
      <dgm:prSet/>
      <dgm:spPr/>
      <dgm:t>
        <a:bodyPr/>
        <a:lstStyle/>
        <a:p>
          <a:r>
            <a:rPr lang="pt-BR" dirty="0"/>
            <a:t>http://twitter.com/Dennes</a:t>
          </a:r>
          <a:endParaRPr lang="en-GB" dirty="0"/>
        </a:p>
      </dgm:t>
    </dgm:pt>
    <dgm:pt modelId="{D9DADD28-9CB4-4792-AF5C-4EB7E3AE965D}" type="parTrans" cxnId="{685F5904-491C-4DE8-BA21-72E059F578FC}">
      <dgm:prSet/>
      <dgm:spPr/>
      <dgm:t>
        <a:bodyPr/>
        <a:lstStyle/>
        <a:p>
          <a:endParaRPr lang="en-GB"/>
        </a:p>
      </dgm:t>
    </dgm:pt>
    <dgm:pt modelId="{4A2E1AD4-4A16-4F17-91CB-700F60A3CB30}" type="sibTrans" cxnId="{685F5904-491C-4DE8-BA21-72E059F578FC}">
      <dgm:prSet/>
      <dgm:spPr/>
      <dgm:t>
        <a:bodyPr/>
        <a:lstStyle/>
        <a:p>
          <a:endParaRPr lang="en-GB"/>
        </a:p>
      </dgm:t>
    </dgm:pt>
    <dgm:pt modelId="{05364346-CAB6-4BF9-A591-21CEC5EFAD1D}" type="pres">
      <dgm:prSet presAssocID="{178576B5-18FF-4499-AB4D-13547B9CE57D}" presName="Name0" presStyleCnt="0">
        <dgm:presLayoutVars>
          <dgm:dir/>
          <dgm:animLvl val="lvl"/>
          <dgm:resizeHandles val="exact"/>
        </dgm:presLayoutVars>
      </dgm:prSet>
      <dgm:spPr/>
    </dgm:pt>
    <dgm:pt modelId="{BBEAEE9B-02D7-4040-9FF7-331134AE95DF}" type="pres">
      <dgm:prSet presAssocID="{FEAE3AA1-27D7-4204-846C-E69D5EB9AE36}" presName="linNode" presStyleCnt="0"/>
      <dgm:spPr/>
    </dgm:pt>
    <dgm:pt modelId="{AF95CD09-1CE3-441C-B153-D75B149CC143}" type="pres">
      <dgm:prSet presAssocID="{FEAE3AA1-27D7-4204-846C-E69D5EB9AE3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A965D6D-2093-4AAC-A111-5793F19C3157}" type="pres">
      <dgm:prSet presAssocID="{FEAE3AA1-27D7-4204-846C-E69D5EB9AE36}" presName="descendantText" presStyleLbl="alignAccFollowNode1" presStyleIdx="0" presStyleCnt="5">
        <dgm:presLayoutVars>
          <dgm:bulletEnabled val="1"/>
        </dgm:presLayoutVars>
      </dgm:prSet>
      <dgm:spPr/>
    </dgm:pt>
    <dgm:pt modelId="{2BBDA38C-1DF3-46C3-8269-F92F9AC784E5}" type="pres">
      <dgm:prSet presAssocID="{55079AA5-A7AB-4EF8-895C-D12F7F4A03E5}" presName="sp" presStyleCnt="0"/>
      <dgm:spPr/>
    </dgm:pt>
    <dgm:pt modelId="{986DEC0B-7141-448C-8737-64645BDFFFAA}" type="pres">
      <dgm:prSet presAssocID="{E4D24302-DD29-4EAC-8B33-A7415E04BD50}" presName="linNode" presStyleCnt="0"/>
      <dgm:spPr/>
    </dgm:pt>
    <dgm:pt modelId="{830BDAE7-9F80-4C28-98E4-A5F43733C4FD}" type="pres">
      <dgm:prSet presAssocID="{E4D24302-DD29-4EAC-8B33-A7415E04BD5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782712C-FCB1-444A-94F1-BFEA69ADB643}" type="pres">
      <dgm:prSet presAssocID="{E4D24302-DD29-4EAC-8B33-A7415E04BD50}" presName="descendantText" presStyleLbl="alignAccFollowNode1" presStyleIdx="1" presStyleCnt="5">
        <dgm:presLayoutVars>
          <dgm:bulletEnabled val="1"/>
        </dgm:presLayoutVars>
      </dgm:prSet>
      <dgm:spPr/>
    </dgm:pt>
    <dgm:pt modelId="{B862E8CC-02AC-4244-BB43-663A3E0ECDE6}" type="pres">
      <dgm:prSet presAssocID="{FFBBD33F-CCBB-4AAA-9736-7CB2AEE177E5}" presName="sp" presStyleCnt="0"/>
      <dgm:spPr/>
    </dgm:pt>
    <dgm:pt modelId="{3EF5FD03-7648-4F7E-9297-A7DEEF19DD75}" type="pres">
      <dgm:prSet presAssocID="{C29C83BA-E4CC-4637-9ED7-7918DFD6C1F9}" presName="linNode" presStyleCnt="0"/>
      <dgm:spPr/>
    </dgm:pt>
    <dgm:pt modelId="{7DDB970F-46C5-4B14-B6BC-BA4B5A890732}" type="pres">
      <dgm:prSet presAssocID="{C29C83BA-E4CC-4637-9ED7-7918DFD6C1F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11CEB76-C5DA-4CC9-8525-39515F8EFD5A}" type="pres">
      <dgm:prSet presAssocID="{C29C83BA-E4CC-4637-9ED7-7918DFD6C1F9}" presName="descendantText" presStyleLbl="alignAccFollowNode1" presStyleIdx="2" presStyleCnt="5">
        <dgm:presLayoutVars>
          <dgm:bulletEnabled val="1"/>
        </dgm:presLayoutVars>
      </dgm:prSet>
      <dgm:spPr/>
    </dgm:pt>
    <dgm:pt modelId="{80B2990C-6FBF-4B07-8A5F-C9B418095AE7}" type="pres">
      <dgm:prSet presAssocID="{3C08B71E-161C-474A-AB10-3598A67AC8B2}" presName="sp" presStyleCnt="0"/>
      <dgm:spPr/>
    </dgm:pt>
    <dgm:pt modelId="{DB6F3A24-71F9-4A1E-A6E3-14A01D40C5EE}" type="pres">
      <dgm:prSet presAssocID="{30F4FEFC-D20B-4B47-93EB-49A06B2A6DD2}" presName="linNode" presStyleCnt="0"/>
      <dgm:spPr/>
    </dgm:pt>
    <dgm:pt modelId="{C4751E21-61A7-48D7-93BE-F730E671CEA3}" type="pres">
      <dgm:prSet presAssocID="{30F4FEFC-D20B-4B47-93EB-49A06B2A6DD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C2AC34F-BD30-4802-B34A-61D573AABDC3}" type="pres">
      <dgm:prSet presAssocID="{30F4FEFC-D20B-4B47-93EB-49A06B2A6DD2}" presName="descendantText" presStyleLbl="alignAccFollowNode1" presStyleIdx="3" presStyleCnt="5">
        <dgm:presLayoutVars>
          <dgm:bulletEnabled val="1"/>
        </dgm:presLayoutVars>
      </dgm:prSet>
      <dgm:spPr/>
    </dgm:pt>
    <dgm:pt modelId="{7B250B6A-BA64-4FDD-8DA1-DE2E90CFB7E0}" type="pres">
      <dgm:prSet presAssocID="{1DB39FFB-68C1-440D-8977-FA9C5B29EF43}" presName="sp" presStyleCnt="0"/>
      <dgm:spPr/>
    </dgm:pt>
    <dgm:pt modelId="{5A72CB95-8646-4973-9819-103878052802}" type="pres">
      <dgm:prSet presAssocID="{66A33530-CBDC-4997-85B5-E7A508DD7E2C}" presName="linNode" presStyleCnt="0"/>
      <dgm:spPr/>
    </dgm:pt>
    <dgm:pt modelId="{0D3C8923-3C22-4206-BCD2-C5EFFFD49D85}" type="pres">
      <dgm:prSet presAssocID="{66A33530-CBDC-4997-85B5-E7A508DD7E2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AF68F81-16F0-45C2-A7A3-A712A6ADDAA2}" type="pres">
      <dgm:prSet presAssocID="{66A33530-CBDC-4997-85B5-E7A508DD7E2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85F5904-491C-4DE8-BA21-72E059F578FC}" srcId="{66A33530-CBDC-4997-85B5-E7A508DD7E2C}" destId="{5BDE248F-1D51-43C0-B463-D2E8B62738F5}" srcOrd="0" destOrd="0" parTransId="{D9DADD28-9CB4-4792-AF5C-4EB7E3AE965D}" sibTransId="{4A2E1AD4-4A16-4F17-91CB-700F60A3CB30}"/>
    <dgm:cxn modelId="{26486321-7376-4A63-A66B-0F1C8632708B}" type="presOf" srcId="{F37A44D9-69EB-44BB-88CA-C021D4C5CB00}" destId="{4C2AC34F-BD30-4802-B34A-61D573AABDC3}" srcOrd="0" destOrd="0" presId="urn:microsoft.com/office/officeart/2005/8/layout/vList5"/>
    <dgm:cxn modelId="{76C55723-A18B-4CAD-8042-C40A76C0D9B1}" type="presOf" srcId="{FEAE3AA1-27D7-4204-846C-E69D5EB9AE36}" destId="{AF95CD09-1CE3-441C-B153-D75B149CC143}" srcOrd="0" destOrd="0" presId="urn:microsoft.com/office/officeart/2005/8/layout/vList5"/>
    <dgm:cxn modelId="{7FD6252F-82D9-49AC-93F9-44D31AB3D273}" srcId="{E4D24302-DD29-4EAC-8B33-A7415E04BD50}" destId="{97E2853D-2ADD-411E-A489-3F728488504E}" srcOrd="0" destOrd="0" parTransId="{1F4F7288-161A-4D43-A1DE-BEB747A49743}" sibTransId="{FD44925F-2229-4BC4-BF90-7A6BD79A0A3A}"/>
    <dgm:cxn modelId="{47294A5F-36EE-4A84-8CF8-F9299B96A259}" srcId="{C29C83BA-E4CC-4637-9ED7-7918DFD6C1F9}" destId="{4065C0DD-5E03-43D8-9B37-31B738372044}" srcOrd="0" destOrd="0" parTransId="{7371E300-79DB-4750-B89C-540B2AD8014E}" sibTransId="{24E5A93C-745E-40F3-BBF8-712B51827F0E}"/>
    <dgm:cxn modelId="{EF83EE61-CA74-40BA-8A80-29BB576C9A0B}" type="presOf" srcId="{5BDE248F-1D51-43C0-B463-D2E8B62738F5}" destId="{1AF68F81-16F0-45C2-A7A3-A712A6ADDAA2}" srcOrd="0" destOrd="0" presId="urn:microsoft.com/office/officeart/2005/8/layout/vList5"/>
    <dgm:cxn modelId="{1A291863-4709-4CEC-8B0F-33BE6F98D4FE}" type="presOf" srcId="{4065C0DD-5E03-43D8-9B37-31B738372044}" destId="{D11CEB76-C5DA-4CC9-8525-39515F8EFD5A}" srcOrd="0" destOrd="0" presId="urn:microsoft.com/office/officeart/2005/8/layout/vList5"/>
    <dgm:cxn modelId="{8C408A64-50D2-4F60-9B2E-3522B172EC45}" type="presOf" srcId="{178576B5-18FF-4499-AB4D-13547B9CE57D}" destId="{05364346-CAB6-4BF9-A591-21CEC5EFAD1D}" srcOrd="0" destOrd="0" presId="urn:microsoft.com/office/officeart/2005/8/layout/vList5"/>
    <dgm:cxn modelId="{3E24A46B-F7BB-4128-A3CA-9F66A6953CAE}" srcId="{178576B5-18FF-4499-AB4D-13547B9CE57D}" destId="{FEAE3AA1-27D7-4204-846C-E69D5EB9AE36}" srcOrd="0" destOrd="0" parTransId="{27AD697A-F88E-4D17-BBA8-24D7A14FF0D9}" sibTransId="{55079AA5-A7AB-4EF8-895C-D12F7F4A03E5}"/>
    <dgm:cxn modelId="{EE832B4C-0985-44F1-8458-991A5F73EADD}" type="presOf" srcId="{66A33530-CBDC-4997-85B5-E7A508DD7E2C}" destId="{0D3C8923-3C22-4206-BCD2-C5EFFFD49D85}" srcOrd="0" destOrd="0" presId="urn:microsoft.com/office/officeart/2005/8/layout/vList5"/>
    <dgm:cxn modelId="{F500B371-D4D5-40B3-880F-E8A75799028F}" srcId="{178576B5-18FF-4499-AB4D-13547B9CE57D}" destId="{E4D24302-DD29-4EAC-8B33-A7415E04BD50}" srcOrd="1" destOrd="0" parTransId="{8E25B330-D311-423E-942A-4E34B0639068}" sibTransId="{FFBBD33F-CCBB-4AAA-9736-7CB2AEE177E5}"/>
    <dgm:cxn modelId="{B1180455-E5D1-44B4-9777-1480CD61FAA8}" type="presOf" srcId="{30F4FEFC-D20B-4B47-93EB-49A06B2A6DD2}" destId="{C4751E21-61A7-48D7-93BE-F730E671CEA3}" srcOrd="0" destOrd="0" presId="urn:microsoft.com/office/officeart/2005/8/layout/vList5"/>
    <dgm:cxn modelId="{C787F459-6141-4373-8405-B4433C47B274}" srcId="{FEAE3AA1-27D7-4204-846C-E69D5EB9AE36}" destId="{94472ACA-EC01-4F1A-A554-4141754F47CC}" srcOrd="0" destOrd="0" parTransId="{460BFBD2-32E1-4CAC-AE10-DA7D12249460}" sibTransId="{A691DF52-4163-4E05-9970-16AF9B6F17DE}"/>
    <dgm:cxn modelId="{C696F393-C9F2-4E1B-A9A2-E244D733F55A}" srcId="{178576B5-18FF-4499-AB4D-13547B9CE57D}" destId="{C29C83BA-E4CC-4637-9ED7-7918DFD6C1F9}" srcOrd="2" destOrd="0" parTransId="{B46ADF98-858C-44B1-9662-848C71A05691}" sibTransId="{3C08B71E-161C-474A-AB10-3598A67AC8B2}"/>
    <dgm:cxn modelId="{6A8986A2-7E9A-40A5-8735-BC7C148B6AAA}" type="presOf" srcId="{C29C83BA-E4CC-4637-9ED7-7918DFD6C1F9}" destId="{7DDB970F-46C5-4B14-B6BC-BA4B5A890732}" srcOrd="0" destOrd="0" presId="urn:microsoft.com/office/officeart/2005/8/layout/vList5"/>
    <dgm:cxn modelId="{E185A9A2-B01D-4590-97DB-2D51AED2EE8A}" srcId="{30F4FEFC-D20B-4B47-93EB-49A06B2A6DD2}" destId="{F37A44D9-69EB-44BB-88CA-C021D4C5CB00}" srcOrd="0" destOrd="0" parTransId="{9B185534-D004-4929-9DF4-6269F3F4CCD3}" sibTransId="{038871E2-555A-45A8-A63A-C94268F60654}"/>
    <dgm:cxn modelId="{035EEEB7-5EA4-499F-9197-9F6D399448A0}" srcId="{178576B5-18FF-4499-AB4D-13547B9CE57D}" destId="{30F4FEFC-D20B-4B47-93EB-49A06B2A6DD2}" srcOrd="3" destOrd="0" parTransId="{CEF1E77D-C94E-4623-AAC9-7BF43234B692}" sibTransId="{1DB39FFB-68C1-440D-8977-FA9C5B29EF43}"/>
    <dgm:cxn modelId="{C8489CD2-AD85-4750-A550-4E32C973EED7}" type="presOf" srcId="{E4D24302-DD29-4EAC-8B33-A7415E04BD50}" destId="{830BDAE7-9F80-4C28-98E4-A5F43733C4FD}" srcOrd="0" destOrd="0" presId="urn:microsoft.com/office/officeart/2005/8/layout/vList5"/>
    <dgm:cxn modelId="{816959D7-730D-4EDC-885F-EE31E24AB706}" type="presOf" srcId="{94472ACA-EC01-4F1A-A554-4141754F47CC}" destId="{9A965D6D-2093-4AAC-A111-5793F19C3157}" srcOrd="0" destOrd="0" presId="urn:microsoft.com/office/officeart/2005/8/layout/vList5"/>
    <dgm:cxn modelId="{0F0367E6-5996-48C7-A6EB-81DE39F4524D}" type="presOf" srcId="{97E2853D-2ADD-411E-A489-3F728488504E}" destId="{4782712C-FCB1-444A-94F1-BFEA69ADB643}" srcOrd="0" destOrd="0" presId="urn:microsoft.com/office/officeart/2005/8/layout/vList5"/>
    <dgm:cxn modelId="{4943BCF9-357C-4063-960F-D3B0F07503A5}" srcId="{178576B5-18FF-4499-AB4D-13547B9CE57D}" destId="{66A33530-CBDC-4997-85B5-E7A508DD7E2C}" srcOrd="4" destOrd="0" parTransId="{494F3F41-09EC-4D71-B07D-5A2A9760EDBB}" sibTransId="{22556B5D-A592-4ECB-805F-B6C7A80CA6F2}"/>
    <dgm:cxn modelId="{061AD82F-EDEE-41ED-974C-F8B82C988FB3}" type="presParOf" srcId="{05364346-CAB6-4BF9-A591-21CEC5EFAD1D}" destId="{BBEAEE9B-02D7-4040-9FF7-331134AE95DF}" srcOrd="0" destOrd="0" presId="urn:microsoft.com/office/officeart/2005/8/layout/vList5"/>
    <dgm:cxn modelId="{17A5459F-3CFD-4A26-82A9-EA5595F53E51}" type="presParOf" srcId="{BBEAEE9B-02D7-4040-9FF7-331134AE95DF}" destId="{AF95CD09-1CE3-441C-B153-D75B149CC143}" srcOrd="0" destOrd="0" presId="urn:microsoft.com/office/officeart/2005/8/layout/vList5"/>
    <dgm:cxn modelId="{40BEA76B-1DDC-4BE9-B8BB-D448A4E131F1}" type="presParOf" srcId="{BBEAEE9B-02D7-4040-9FF7-331134AE95DF}" destId="{9A965D6D-2093-4AAC-A111-5793F19C3157}" srcOrd="1" destOrd="0" presId="urn:microsoft.com/office/officeart/2005/8/layout/vList5"/>
    <dgm:cxn modelId="{CDA64FCF-85B0-4E03-AC40-39C9FE1205AE}" type="presParOf" srcId="{05364346-CAB6-4BF9-A591-21CEC5EFAD1D}" destId="{2BBDA38C-1DF3-46C3-8269-F92F9AC784E5}" srcOrd="1" destOrd="0" presId="urn:microsoft.com/office/officeart/2005/8/layout/vList5"/>
    <dgm:cxn modelId="{09A8B2A3-FD4C-4BAA-A7E4-45FAAAC045C0}" type="presParOf" srcId="{05364346-CAB6-4BF9-A591-21CEC5EFAD1D}" destId="{986DEC0B-7141-448C-8737-64645BDFFFAA}" srcOrd="2" destOrd="0" presId="urn:microsoft.com/office/officeart/2005/8/layout/vList5"/>
    <dgm:cxn modelId="{59FEF135-F06E-451B-917D-578613365B64}" type="presParOf" srcId="{986DEC0B-7141-448C-8737-64645BDFFFAA}" destId="{830BDAE7-9F80-4C28-98E4-A5F43733C4FD}" srcOrd="0" destOrd="0" presId="urn:microsoft.com/office/officeart/2005/8/layout/vList5"/>
    <dgm:cxn modelId="{AA3249B3-E395-4A99-AE01-A4366C2FF092}" type="presParOf" srcId="{986DEC0B-7141-448C-8737-64645BDFFFAA}" destId="{4782712C-FCB1-444A-94F1-BFEA69ADB643}" srcOrd="1" destOrd="0" presId="urn:microsoft.com/office/officeart/2005/8/layout/vList5"/>
    <dgm:cxn modelId="{5709866F-320E-4F73-92E9-9B9F511ED215}" type="presParOf" srcId="{05364346-CAB6-4BF9-A591-21CEC5EFAD1D}" destId="{B862E8CC-02AC-4244-BB43-663A3E0ECDE6}" srcOrd="3" destOrd="0" presId="urn:microsoft.com/office/officeart/2005/8/layout/vList5"/>
    <dgm:cxn modelId="{9722CE3D-7E28-4A4F-AFA8-6F821A575534}" type="presParOf" srcId="{05364346-CAB6-4BF9-A591-21CEC5EFAD1D}" destId="{3EF5FD03-7648-4F7E-9297-A7DEEF19DD75}" srcOrd="4" destOrd="0" presId="urn:microsoft.com/office/officeart/2005/8/layout/vList5"/>
    <dgm:cxn modelId="{94F0B4B0-456B-4AEA-AEDD-5B55096EC0FA}" type="presParOf" srcId="{3EF5FD03-7648-4F7E-9297-A7DEEF19DD75}" destId="{7DDB970F-46C5-4B14-B6BC-BA4B5A890732}" srcOrd="0" destOrd="0" presId="urn:microsoft.com/office/officeart/2005/8/layout/vList5"/>
    <dgm:cxn modelId="{A7F34D53-8055-4CA1-B00F-626B0D5A93E0}" type="presParOf" srcId="{3EF5FD03-7648-4F7E-9297-A7DEEF19DD75}" destId="{D11CEB76-C5DA-4CC9-8525-39515F8EFD5A}" srcOrd="1" destOrd="0" presId="urn:microsoft.com/office/officeart/2005/8/layout/vList5"/>
    <dgm:cxn modelId="{66E572A6-57B1-4FB1-8757-DB67490AA3F1}" type="presParOf" srcId="{05364346-CAB6-4BF9-A591-21CEC5EFAD1D}" destId="{80B2990C-6FBF-4B07-8A5F-C9B418095AE7}" srcOrd="5" destOrd="0" presId="urn:microsoft.com/office/officeart/2005/8/layout/vList5"/>
    <dgm:cxn modelId="{22D13565-74A4-4827-8E60-BF4FF143A385}" type="presParOf" srcId="{05364346-CAB6-4BF9-A591-21CEC5EFAD1D}" destId="{DB6F3A24-71F9-4A1E-A6E3-14A01D40C5EE}" srcOrd="6" destOrd="0" presId="urn:microsoft.com/office/officeart/2005/8/layout/vList5"/>
    <dgm:cxn modelId="{0A6DC06B-2562-4D69-A522-0DE80088B40B}" type="presParOf" srcId="{DB6F3A24-71F9-4A1E-A6E3-14A01D40C5EE}" destId="{C4751E21-61A7-48D7-93BE-F730E671CEA3}" srcOrd="0" destOrd="0" presId="urn:microsoft.com/office/officeart/2005/8/layout/vList5"/>
    <dgm:cxn modelId="{09331D50-AF94-4323-BDE2-6B9D2AF317F4}" type="presParOf" srcId="{DB6F3A24-71F9-4A1E-A6E3-14A01D40C5EE}" destId="{4C2AC34F-BD30-4802-B34A-61D573AABDC3}" srcOrd="1" destOrd="0" presId="urn:microsoft.com/office/officeart/2005/8/layout/vList5"/>
    <dgm:cxn modelId="{5C7B63EB-6391-4AB3-876F-AC4B577409FD}" type="presParOf" srcId="{05364346-CAB6-4BF9-A591-21CEC5EFAD1D}" destId="{7B250B6A-BA64-4FDD-8DA1-DE2E90CFB7E0}" srcOrd="7" destOrd="0" presId="urn:microsoft.com/office/officeart/2005/8/layout/vList5"/>
    <dgm:cxn modelId="{D7C237C0-01A1-47B3-854C-5FD791D70D85}" type="presParOf" srcId="{05364346-CAB6-4BF9-A591-21CEC5EFAD1D}" destId="{5A72CB95-8646-4973-9819-103878052802}" srcOrd="8" destOrd="0" presId="urn:microsoft.com/office/officeart/2005/8/layout/vList5"/>
    <dgm:cxn modelId="{2796A404-96A8-4D75-82A7-42B47ADBA6CB}" type="presParOf" srcId="{5A72CB95-8646-4973-9819-103878052802}" destId="{0D3C8923-3C22-4206-BCD2-C5EFFFD49D85}" srcOrd="0" destOrd="0" presId="urn:microsoft.com/office/officeart/2005/8/layout/vList5"/>
    <dgm:cxn modelId="{18316118-AF84-4148-812A-E4DE50026B37}" type="presParOf" srcId="{5A72CB95-8646-4973-9819-103878052802}" destId="{1AF68F81-16F0-45C2-A7A3-A712A6ADDAA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8576B5-18FF-4499-AB4D-13547B9CE57D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AE3AA1-27D7-4204-846C-E69D5EB9AE36}">
      <dgm:prSet/>
      <dgm:spPr/>
      <dgm:t>
        <a:bodyPr/>
        <a:lstStyle/>
        <a:p>
          <a:r>
            <a:rPr lang="pt-BR" dirty="0"/>
            <a:t>Facebook Page</a:t>
          </a:r>
          <a:endParaRPr lang="en-GB" dirty="0"/>
        </a:p>
      </dgm:t>
    </dgm:pt>
    <dgm:pt modelId="{27AD697A-F88E-4D17-BBA8-24D7A14FF0D9}" type="parTrans" cxnId="{3E24A46B-F7BB-4128-A3CA-9F66A6953CAE}">
      <dgm:prSet/>
      <dgm:spPr/>
      <dgm:t>
        <a:bodyPr/>
        <a:lstStyle/>
        <a:p>
          <a:endParaRPr lang="en-GB"/>
        </a:p>
      </dgm:t>
    </dgm:pt>
    <dgm:pt modelId="{55079AA5-A7AB-4EF8-895C-D12F7F4A03E5}" type="sibTrans" cxnId="{3E24A46B-F7BB-4128-A3CA-9F66A6953CAE}">
      <dgm:prSet/>
      <dgm:spPr/>
      <dgm:t>
        <a:bodyPr/>
        <a:lstStyle/>
        <a:p>
          <a:endParaRPr lang="en-GB"/>
        </a:p>
      </dgm:t>
    </dgm:pt>
    <dgm:pt modelId="{94472ACA-EC01-4F1A-A554-4141754F47CC}">
      <dgm:prSet/>
      <dgm:spPr/>
      <dgm:t>
        <a:bodyPr/>
        <a:lstStyle/>
        <a:p>
          <a:r>
            <a:rPr lang="pt-BR" dirty="0"/>
            <a:t>https://tinyurl.com/MMDPUGPAGE</a:t>
          </a:r>
          <a:endParaRPr lang="en-GB" dirty="0"/>
        </a:p>
      </dgm:t>
    </dgm:pt>
    <dgm:pt modelId="{460BFBD2-32E1-4CAC-AE10-DA7D12249460}" type="parTrans" cxnId="{C787F459-6141-4373-8405-B4433C47B274}">
      <dgm:prSet/>
      <dgm:spPr/>
      <dgm:t>
        <a:bodyPr/>
        <a:lstStyle/>
        <a:p>
          <a:endParaRPr lang="en-GB"/>
        </a:p>
      </dgm:t>
    </dgm:pt>
    <dgm:pt modelId="{A691DF52-4163-4E05-9970-16AF9B6F17DE}" type="sibTrans" cxnId="{C787F459-6141-4373-8405-B4433C47B274}">
      <dgm:prSet/>
      <dgm:spPr/>
      <dgm:t>
        <a:bodyPr/>
        <a:lstStyle/>
        <a:p>
          <a:endParaRPr lang="en-GB"/>
        </a:p>
      </dgm:t>
    </dgm:pt>
    <dgm:pt modelId="{E4D24302-DD29-4EAC-8B33-A7415E04BD50}">
      <dgm:prSet/>
      <dgm:spPr/>
      <dgm:t>
        <a:bodyPr/>
        <a:lstStyle/>
        <a:p>
          <a:r>
            <a:rPr lang="pt-BR" dirty="0"/>
            <a:t>Facebook Group</a:t>
          </a:r>
          <a:endParaRPr lang="en-GB" dirty="0"/>
        </a:p>
      </dgm:t>
    </dgm:pt>
    <dgm:pt modelId="{8E25B330-D311-423E-942A-4E34B0639068}" type="parTrans" cxnId="{F500B371-D4D5-40B3-880F-E8A75799028F}">
      <dgm:prSet/>
      <dgm:spPr/>
      <dgm:t>
        <a:bodyPr/>
        <a:lstStyle/>
        <a:p>
          <a:endParaRPr lang="en-GB"/>
        </a:p>
      </dgm:t>
    </dgm:pt>
    <dgm:pt modelId="{FFBBD33F-CCBB-4AAA-9736-7CB2AEE177E5}" type="sibTrans" cxnId="{F500B371-D4D5-40B3-880F-E8A75799028F}">
      <dgm:prSet/>
      <dgm:spPr/>
      <dgm:t>
        <a:bodyPr/>
        <a:lstStyle/>
        <a:p>
          <a:endParaRPr lang="en-GB"/>
        </a:p>
      </dgm:t>
    </dgm:pt>
    <dgm:pt modelId="{97E2853D-2ADD-411E-A489-3F728488504E}">
      <dgm:prSet/>
      <dgm:spPr/>
      <dgm:t>
        <a:bodyPr/>
        <a:lstStyle/>
        <a:p>
          <a:r>
            <a:rPr lang="pt-BR" dirty="0"/>
            <a:t>https://tinyurl.com/MMDPUGGROUP</a:t>
          </a:r>
          <a:endParaRPr lang="en-GB" dirty="0"/>
        </a:p>
      </dgm:t>
    </dgm:pt>
    <dgm:pt modelId="{1F4F7288-161A-4D43-A1DE-BEB747A49743}" type="parTrans" cxnId="{7FD6252F-82D9-49AC-93F9-44D31AB3D273}">
      <dgm:prSet/>
      <dgm:spPr/>
      <dgm:t>
        <a:bodyPr/>
        <a:lstStyle/>
        <a:p>
          <a:endParaRPr lang="en-GB"/>
        </a:p>
      </dgm:t>
    </dgm:pt>
    <dgm:pt modelId="{FD44925F-2229-4BC4-BF90-7A6BD79A0A3A}" type="sibTrans" cxnId="{7FD6252F-82D9-49AC-93F9-44D31AB3D273}">
      <dgm:prSet/>
      <dgm:spPr/>
      <dgm:t>
        <a:bodyPr/>
        <a:lstStyle/>
        <a:p>
          <a:endParaRPr lang="en-GB"/>
        </a:p>
      </dgm:t>
    </dgm:pt>
    <dgm:pt modelId="{30F4FEFC-D20B-4B47-93EB-49A06B2A6DD2}">
      <dgm:prSet/>
      <dgm:spPr/>
      <dgm:t>
        <a:bodyPr/>
        <a:lstStyle/>
        <a:p>
          <a:r>
            <a:rPr lang="pt-BR" dirty="0"/>
            <a:t>WhatsApp</a:t>
          </a:r>
          <a:endParaRPr lang="en-GB" dirty="0"/>
        </a:p>
      </dgm:t>
    </dgm:pt>
    <dgm:pt modelId="{CEF1E77D-C94E-4623-AAC9-7BF43234B692}" type="parTrans" cxnId="{035EEEB7-5EA4-499F-9197-9F6D399448A0}">
      <dgm:prSet/>
      <dgm:spPr/>
      <dgm:t>
        <a:bodyPr/>
        <a:lstStyle/>
        <a:p>
          <a:endParaRPr lang="en-GB"/>
        </a:p>
      </dgm:t>
    </dgm:pt>
    <dgm:pt modelId="{1DB39FFB-68C1-440D-8977-FA9C5B29EF43}" type="sibTrans" cxnId="{035EEEB7-5EA4-499F-9197-9F6D399448A0}">
      <dgm:prSet/>
      <dgm:spPr/>
      <dgm:t>
        <a:bodyPr/>
        <a:lstStyle/>
        <a:p>
          <a:endParaRPr lang="en-GB"/>
        </a:p>
      </dgm:t>
    </dgm:pt>
    <dgm:pt modelId="{F37A44D9-69EB-44BB-88CA-C021D4C5CB00}">
      <dgm:prSet/>
      <dgm:spPr/>
      <dgm:t>
        <a:bodyPr/>
        <a:lstStyle/>
        <a:p>
          <a:r>
            <a:rPr lang="pt-BR" dirty="0"/>
            <a:t>https://tinyurl.com/MMDPUGCHAT</a:t>
          </a:r>
          <a:endParaRPr lang="en-GB" dirty="0"/>
        </a:p>
      </dgm:t>
    </dgm:pt>
    <dgm:pt modelId="{9B185534-D004-4929-9DF4-6269F3F4CCD3}" type="parTrans" cxnId="{E185A9A2-B01D-4590-97DB-2D51AED2EE8A}">
      <dgm:prSet/>
      <dgm:spPr/>
      <dgm:t>
        <a:bodyPr/>
        <a:lstStyle/>
        <a:p>
          <a:endParaRPr lang="en-GB"/>
        </a:p>
      </dgm:t>
    </dgm:pt>
    <dgm:pt modelId="{038871E2-555A-45A8-A63A-C94268F60654}" type="sibTrans" cxnId="{E185A9A2-B01D-4590-97DB-2D51AED2EE8A}">
      <dgm:prSet/>
      <dgm:spPr/>
      <dgm:t>
        <a:bodyPr/>
        <a:lstStyle/>
        <a:p>
          <a:endParaRPr lang="en-GB"/>
        </a:p>
      </dgm:t>
    </dgm:pt>
    <dgm:pt modelId="{7973F7BD-7EEE-4E4F-B245-13EEA06D46EE}">
      <dgm:prSet/>
      <dgm:spPr/>
      <dgm:t>
        <a:bodyPr/>
        <a:lstStyle/>
        <a:p>
          <a:r>
            <a:rPr lang="pt-BR" dirty="0" err="1"/>
            <a:t>Meetup</a:t>
          </a:r>
          <a:endParaRPr lang="en-GB" dirty="0"/>
        </a:p>
      </dgm:t>
    </dgm:pt>
    <dgm:pt modelId="{B4BBCD53-AEA1-4A26-A91F-0253ED403278}" type="parTrans" cxnId="{93457292-07CF-4128-B8D0-3122187FAB33}">
      <dgm:prSet/>
      <dgm:spPr/>
      <dgm:t>
        <a:bodyPr/>
        <a:lstStyle/>
        <a:p>
          <a:endParaRPr lang="en-MT"/>
        </a:p>
      </dgm:t>
    </dgm:pt>
    <dgm:pt modelId="{19FBF9FB-7F90-4A5B-9B6F-849373B69B62}" type="sibTrans" cxnId="{93457292-07CF-4128-B8D0-3122187FAB33}">
      <dgm:prSet/>
      <dgm:spPr/>
      <dgm:t>
        <a:bodyPr/>
        <a:lstStyle/>
        <a:p>
          <a:endParaRPr lang="en-MT"/>
        </a:p>
      </dgm:t>
    </dgm:pt>
    <dgm:pt modelId="{048242BE-EA5F-43E6-937D-AB75B48E8754}">
      <dgm:prSet/>
      <dgm:spPr/>
      <dgm:t>
        <a:bodyPr/>
        <a:lstStyle/>
        <a:p>
          <a:r>
            <a:rPr lang="pt-BR" dirty="0"/>
            <a:t>https://www.meetup.com/MMDPUG/</a:t>
          </a:r>
          <a:endParaRPr lang="en-GB" dirty="0"/>
        </a:p>
      </dgm:t>
    </dgm:pt>
    <dgm:pt modelId="{29777F5E-AFCA-479D-B434-A7A3FA83FA37}" type="parTrans" cxnId="{93DBC857-4105-42F9-B640-9F2581FEABCF}">
      <dgm:prSet/>
      <dgm:spPr/>
      <dgm:t>
        <a:bodyPr/>
        <a:lstStyle/>
        <a:p>
          <a:endParaRPr lang="en-MT"/>
        </a:p>
      </dgm:t>
    </dgm:pt>
    <dgm:pt modelId="{94BCE52C-E830-4120-83CA-900DA2489FCF}" type="sibTrans" cxnId="{93DBC857-4105-42F9-B640-9F2581FEABCF}">
      <dgm:prSet/>
      <dgm:spPr/>
      <dgm:t>
        <a:bodyPr/>
        <a:lstStyle/>
        <a:p>
          <a:endParaRPr lang="en-MT"/>
        </a:p>
      </dgm:t>
    </dgm:pt>
    <dgm:pt modelId="{D52FEAF0-74D4-477B-BCE1-B6E800DAE263}">
      <dgm:prSet/>
      <dgm:spPr/>
      <dgm:t>
        <a:bodyPr/>
        <a:lstStyle/>
        <a:p>
          <a:r>
            <a:rPr lang="pt-BR"/>
            <a:t>Twitter</a:t>
          </a:r>
          <a:endParaRPr lang="en-GB" dirty="0"/>
        </a:p>
      </dgm:t>
    </dgm:pt>
    <dgm:pt modelId="{CA7B61AF-3A61-4C90-A8ED-7D87329DCE46}" type="parTrans" cxnId="{FAF151CB-897C-4FDD-A68B-E7E796F82635}">
      <dgm:prSet/>
      <dgm:spPr/>
      <dgm:t>
        <a:bodyPr/>
        <a:lstStyle/>
        <a:p>
          <a:endParaRPr lang="en-MT"/>
        </a:p>
      </dgm:t>
    </dgm:pt>
    <dgm:pt modelId="{0114AED3-BCD0-4B1F-BDE0-85E120595E70}" type="sibTrans" cxnId="{FAF151CB-897C-4FDD-A68B-E7E796F82635}">
      <dgm:prSet/>
      <dgm:spPr/>
      <dgm:t>
        <a:bodyPr/>
        <a:lstStyle/>
        <a:p>
          <a:endParaRPr lang="en-MT"/>
        </a:p>
      </dgm:t>
    </dgm:pt>
    <dgm:pt modelId="{C2F1F25C-C6D2-4790-A5BF-4CEB325C1E7A}">
      <dgm:prSet/>
      <dgm:spPr/>
      <dgm:t>
        <a:bodyPr/>
        <a:lstStyle/>
        <a:p>
          <a:r>
            <a:rPr lang="pt-BR" dirty="0"/>
            <a:t>http://twitter.com/Dennes</a:t>
          </a:r>
          <a:endParaRPr lang="en-GB" dirty="0"/>
        </a:p>
      </dgm:t>
    </dgm:pt>
    <dgm:pt modelId="{A96F8912-35D5-4B1D-8F15-8A857A220484}" type="parTrans" cxnId="{551419FD-2970-4218-8B14-52D070AA7AB1}">
      <dgm:prSet/>
      <dgm:spPr/>
      <dgm:t>
        <a:bodyPr/>
        <a:lstStyle/>
        <a:p>
          <a:endParaRPr lang="en-MT"/>
        </a:p>
      </dgm:t>
    </dgm:pt>
    <dgm:pt modelId="{9DC8D50D-41CF-42FC-84C2-73FAAB186C2A}" type="sibTrans" cxnId="{551419FD-2970-4218-8B14-52D070AA7AB1}">
      <dgm:prSet/>
      <dgm:spPr/>
      <dgm:t>
        <a:bodyPr/>
        <a:lstStyle/>
        <a:p>
          <a:endParaRPr lang="en-MT"/>
        </a:p>
      </dgm:t>
    </dgm:pt>
    <dgm:pt modelId="{7032831D-3024-46DE-A155-EF30616AD85E}">
      <dgm:prSet/>
      <dgm:spPr/>
      <dgm:t>
        <a:bodyPr/>
        <a:lstStyle/>
        <a:p>
          <a:r>
            <a:rPr lang="en-MT" dirty="0"/>
            <a:t>Fabric Community</a:t>
          </a:r>
          <a:endParaRPr lang="en-GB" dirty="0"/>
        </a:p>
      </dgm:t>
    </dgm:pt>
    <dgm:pt modelId="{98AED259-F330-4ACF-8A5C-1A89E5D5070B}" type="parTrans" cxnId="{6D36C809-6BE9-4DFE-A051-4E4246FF2AC4}">
      <dgm:prSet/>
      <dgm:spPr/>
    </dgm:pt>
    <dgm:pt modelId="{55AC9198-AE8D-4C14-84B0-2A4E36DFE0DF}" type="sibTrans" cxnId="{6D36C809-6BE9-4DFE-A051-4E4246FF2AC4}">
      <dgm:prSet/>
      <dgm:spPr/>
    </dgm:pt>
    <dgm:pt modelId="{E9F5BD08-85B7-4134-AD1E-D16BDF02E769}">
      <dgm:prSet/>
      <dgm:spPr/>
      <dgm:t>
        <a:bodyPr/>
        <a:lstStyle/>
        <a:p>
          <a:r>
            <a:rPr lang="en-US"/>
            <a:t>https://tinyurl.com/2674jzuc</a:t>
          </a:r>
          <a:endParaRPr lang="en-GB" dirty="0"/>
        </a:p>
      </dgm:t>
    </dgm:pt>
    <dgm:pt modelId="{162BBA71-D74C-47B2-8C45-3FA9F19F422C}" type="parTrans" cxnId="{65BD979E-0DED-416C-923F-B2CAE255F744}">
      <dgm:prSet/>
      <dgm:spPr/>
    </dgm:pt>
    <dgm:pt modelId="{C655F375-ED5A-4CCF-8B76-D8727454481B}" type="sibTrans" cxnId="{65BD979E-0DED-416C-923F-B2CAE255F744}">
      <dgm:prSet/>
      <dgm:spPr/>
    </dgm:pt>
    <dgm:pt modelId="{05364346-CAB6-4BF9-A591-21CEC5EFAD1D}" type="pres">
      <dgm:prSet presAssocID="{178576B5-18FF-4499-AB4D-13547B9CE57D}" presName="Name0" presStyleCnt="0">
        <dgm:presLayoutVars>
          <dgm:dir/>
          <dgm:animLvl val="lvl"/>
          <dgm:resizeHandles val="exact"/>
        </dgm:presLayoutVars>
      </dgm:prSet>
      <dgm:spPr/>
    </dgm:pt>
    <dgm:pt modelId="{9C40D0D1-B9B2-450D-8B1C-D2E6CD4C37AA}" type="pres">
      <dgm:prSet presAssocID="{7032831D-3024-46DE-A155-EF30616AD85E}" presName="linNode" presStyleCnt="0"/>
      <dgm:spPr/>
    </dgm:pt>
    <dgm:pt modelId="{CC198487-373F-44B3-BF9B-36307B040FA2}" type="pres">
      <dgm:prSet presAssocID="{7032831D-3024-46DE-A155-EF30616AD85E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C2EA9F13-1FF1-45E5-9399-F88B0AAA9666}" type="pres">
      <dgm:prSet presAssocID="{7032831D-3024-46DE-A155-EF30616AD85E}" presName="descendantText" presStyleLbl="alignAccFollowNode1" presStyleIdx="0" presStyleCnt="6">
        <dgm:presLayoutVars>
          <dgm:bulletEnabled val="1"/>
        </dgm:presLayoutVars>
      </dgm:prSet>
      <dgm:spPr/>
    </dgm:pt>
    <dgm:pt modelId="{15204AF7-56F0-45D4-BEFA-6D08D1EFEF2C}" type="pres">
      <dgm:prSet presAssocID="{55AC9198-AE8D-4C14-84B0-2A4E36DFE0DF}" presName="sp" presStyleCnt="0"/>
      <dgm:spPr/>
    </dgm:pt>
    <dgm:pt modelId="{DE495AA9-E357-4BE9-9B85-D2D55DF40375}" type="pres">
      <dgm:prSet presAssocID="{7973F7BD-7EEE-4E4F-B245-13EEA06D46EE}" presName="linNode" presStyleCnt="0"/>
      <dgm:spPr/>
    </dgm:pt>
    <dgm:pt modelId="{E0082D6A-0907-420D-AFF7-D0B4DB825719}" type="pres">
      <dgm:prSet presAssocID="{7973F7BD-7EEE-4E4F-B245-13EEA06D46E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BA77FDC2-BEC2-4942-87E8-D1F0873DCD57}" type="pres">
      <dgm:prSet presAssocID="{7973F7BD-7EEE-4E4F-B245-13EEA06D46EE}" presName="descendantText" presStyleLbl="alignAccFollowNode1" presStyleIdx="1" presStyleCnt="6">
        <dgm:presLayoutVars>
          <dgm:bulletEnabled val="1"/>
        </dgm:presLayoutVars>
      </dgm:prSet>
      <dgm:spPr/>
    </dgm:pt>
    <dgm:pt modelId="{0900AED1-F833-4911-90A9-7725F208C625}" type="pres">
      <dgm:prSet presAssocID="{19FBF9FB-7F90-4A5B-9B6F-849373B69B62}" presName="sp" presStyleCnt="0"/>
      <dgm:spPr/>
    </dgm:pt>
    <dgm:pt modelId="{9499D104-E7A4-44AF-AEDC-A3B195C585AD}" type="pres">
      <dgm:prSet presAssocID="{D52FEAF0-74D4-477B-BCE1-B6E800DAE263}" presName="linNode" presStyleCnt="0"/>
      <dgm:spPr/>
    </dgm:pt>
    <dgm:pt modelId="{E32A28C6-DD14-4E9E-9AA1-508A354DDE5E}" type="pres">
      <dgm:prSet presAssocID="{D52FEAF0-74D4-477B-BCE1-B6E800DAE263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B197EECE-FABD-40A4-9541-B5BC270C5745}" type="pres">
      <dgm:prSet presAssocID="{D52FEAF0-74D4-477B-BCE1-B6E800DAE263}" presName="descendantText" presStyleLbl="alignAccFollowNode1" presStyleIdx="2" presStyleCnt="6">
        <dgm:presLayoutVars>
          <dgm:bulletEnabled val="1"/>
        </dgm:presLayoutVars>
      </dgm:prSet>
      <dgm:spPr/>
    </dgm:pt>
    <dgm:pt modelId="{8C64AB34-4A2B-44A7-81E9-684348D9A5E3}" type="pres">
      <dgm:prSet presAssocID="{0114AED3-BCD0-4B1F-BDE0-85E120595E70}" presName="sp" presStyleCnt="0"/>
      <dgm:spPr/>
    </dgm:pt>
    <dgm:pt modelId="{BBEAEE9B-02D7-4040-9FF7-331134AE95DF}" type="pres">
      <dgm:prSet presAssocID="{FEAE3AA1-27D7-4204-846C-E69D5EB9AE36}" presName="linNode" presStyleCnt="0"/>
      <dgm:spPr/>
    </dgm:pt>
    <dgm:pt modelId="{AF95CD09-1CE3-441C-B153-D75B149CC143}" type="pres">
      <dgm:prSet presAssocID="{FEAE3AA1-27D7-4204-846C-E69D5EB9AE36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9A965D6D-2093-4AAC-A111-5793F19C3157}" type="pres">
      <dgm:prSet presAssocID="{FEAE3AA1-27D7-4204-846C-E69D5EB9AE36}" presName="descendantText" presStyleLbl="alignAccFollowNode1" presStyleIdx="3" presStyleCnt="6">
        <dgm:presLayoutVars>
          <dgm:bulletEnabled val="1"/>
        </dgm:presLayoutVars>
      </dgm:prSet>
      <dgm:spPr/>
    </dgm:pt>
    <dgm:pt modelId="{2BBDA38C-1DF3-46C3-8269-F92F9AC784E5}" type="pres">
      <dgm:prSet presAssocID="{55079AA5-A7AB-4EF8-895C-D12F7F4A03E5}" presName="sp" presStyleCnt="0"/>
      <dgm:spPr/>
    </dgm:pt>
    <dgm:pt modelId="{986DEC0B-7141-448C-8737-64645BDFFFAA}" type="pres">
      <dgm:prSet presAssocID="{E4D24302-DD29-4EAC-8B33-A7415E04BD50}" presName="linNode" presStyleCnt="0"/>
      <dgm:spPr/>
    </dgm:pt>
    <dgm:pt modelId="{830BDAE7-9F80-4C28-98E4-A5F43733C4FD}" type="pres">
      <dgm:prSet presAssocID="{E4D24302-DD29-4EAC-8B33-A7415E04BD50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4782712C-FCB1-444A-94F1-BFEA69ADB643}" type="pres">
      <dgm:prSet presAssocID="{E4D24302-DD29-4EAC-8B33-A7415E04BD50}" presName="descendantText" presStyleLbl="alignAccFollowNode1" presStyleIdx="4" presStyleCnt="6">
        <dgm:presLayoutVars>
          <dgm:bulletEnabled val="1"/>
        </dgm:presLayoutVars>
      </dgm:prSet>
      <dgm:spPr/>
    </dgm:pt>
    <dgm:pt modelId="{B862E8CC-02AC-4244-BB43-663A3E0ECDE6}" type="pres">
      <dgm:prSet presAssocID="{FFBBD33F-CCBB-4AAA-9736-7CB2AEE177E5}" presName="sp" presStyleCnt="0"/>
      <dgm:spPr/>
    </dgm:pt>
    <dgm:pt modelId="{DB6F3A24-71F9-4A1E-A6E3-14A01D40C5EE}" type="pres">
      <dgm:prSet presAssocID="{30F4FEFC-D20B-4B47-93EB-49A06B2A6DD2}" presName="linNode" presStyleCnt="0"/>
      <dgm:spPr/>
    </dgm:pt>
    <dgm:pt modelId="{C4751E21-61A7-48D7-93BE-F730E671CEA3}" type="pres">
      <dgm:prSet presAssocID="{30F4FEFC-D20B-4B47-93EB-49A06B2A6DD2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4C2AC34F-BD30-4802-B34A-61D573AABDC3}" type="pres">
      <dgm:prSet presAssocID="{30F4FEFC-D20B-4B47-93EB-49A06B2A6DD2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6D36C809-6BE9-4DFE-A051-4E4246FF2AC4}" srcId="{178576B5-18FF-4499-AB4D-13547B9CE57D}" destId="{7032831D-3024-46DE-A155-EF30616AD85E}" srcOrd="0" destOrd="0" parTransId="{98AED259-F330-4ACF-8A5C-1A89E5D5070B}" sibTransId="{55AC9198-AE8D-4C14-84B0-2A4E36DFE0DF}"/>
    <dgm:cxn modelId="{26486321-7376-4A63-A66B-0F1C8632708B}" type="presOf" srcId="{F37A44D9-69EB-44BB-88CA-C021D4C5CB00}" destId="{4C2AC34F-BD30-4802-B34A-61D573AABDC3}" srcOrd="0" destOrd="0" presId="urn:microsoft.com/office/officeart/2005/8/layout/vList5"/>
    <dgm:cxn modelId="{76C55723-A18B-4CAD-8042-C40A76C0D9B1}" type="presOf" srcId="{FEAE3AA1-27D7-4204-846C-E69D5EB9AE36}" destId="{AF95CD09-1CE3-441C-B153-D75B149CC143}" srcOrd="0" destOrd="0" presId="urn:microsoft.com/office/officeart/2005/8/layout/vList5"/>
    <dgm:cxn modelId="{6AEBDC25-98E9-4B79-BBDF-7C36E1753C1B}" type="presOf" srcId="{D52FEAF0-74D4-477B-BCE1-B6E800DAE263}" destId="{E32A28C6-DD14-4E9E-9AA1-508A354DDE5E}" srcOrd="0" destOrd="0" presId="urn:microsoft.com/office/officeart/2005/8/layout/vList5"/>
    <dgm:cxn modelId="{6BC22B2A-BA89-42E9-8502-6671E9697AC0}" type="presOf" srcId="{7973F7BD-7EEE-4E4F-B245-13EEA06D46EE}" destId="{E0082D6A-0907-420D-AFF7-D0B4DB825719}" srcOrd="0" destOrd="0" presId="urn:microsoft.com/office/officeart/2005/8/layout/vList5"/>
    <dgm:cxn modelId="{7FD6252F-82D9-49AC-93F9-44D31AB3D273}" srcId="{E4D24302-DD29-4EAC-8B33-A7415E04BD50}" destId="{97E2853D-2ADD-411E-A489-3F728488504E}" srcOrd="0" destOrd="0" parTransId="{1F4F7288-161A-4D43-A1DE-BEB747A49743}" sibTransId="{FD44925F-2229-4BC4-BF90-7A6BD79A0A3A}"/>
    <dgm:cxn modelId="{979F7F41-DBA2-405F-86A3-CF1FC8739F24}" type="presOf" srcId="{7032831D-3024-46DE-A155-EF30616AD85E}" destId="{CC198487-373F-44B3-BF9B-36307B040FA2}" srcOrd="0" destOrd="0" presId="urn:microsoft.com/office/officeart/2005/8/layout/vList5"/>
    <dgm:cxn modelId="{8C408A64-50D2-4F60-9B2E-3522B172EC45}" type="presOf" srcId="{178576B5-18FF-4499-AB4D-13547B9CE57D}" destId="{05364346-CAB6-4BF9-A591-21CEC5EFAD1D}" srcOrd="0" destOrd="0" presId="urn:microsoft.com/office/officeart/2005/8/layout/vList5"/>
    <dgm:cxn modelId="{3E24A46B-F7BB-4128-A3CA-9F66A6953CAE}" srcId="{178576B5-18FF-4499-AB4D-13547B9CE57D}" destId="{FEAE3AA1-27D7-4204-846C-E69D5EB9AE36}" srcOrd="3" destOrd="0" parTransId="{27AD697A-F88E-4D17-BBA8-24D7A14FF0D9}" sibTransId="{55079AA5-A7AB-4EF8-895C-D12F7F4A03E5}"/>
    <dgm:cxn modelId="{F500B371-D4D5-40B3-880F-E8A75799028F}" srcId="{178576B5-18FF-4499-AB4D-13547B9CE57D}" destId="{E4D24302-DD29-4EAC-8B33-A7415E04BD50}" srcOrd="4" destOrd="0" parTransId="{8E25B330-D311-423E-942A-4E34B0639068}" sibTransId="{FFBBD33F-CCBB-4AAA-9736-7CB2AEE177E5}"/>
    <dgm:cxn modelId="{B1180455-E5D1-44B4-9777-1480CD61FAA8}" type="presOf" srcId="{30F4FEFC-D20B-4B47-93EB-49A06B2A6DD2}" destId="{C4751E21-61A7-48D7-93BE-F730E671CEA3}" srcOrd="0" destOrd="0" presId="urn:microsoft.com/office/officeart/2005/8/layout/vList5"/>
    <dgm:cxn modelId="{93DBC857-4105-42F9-B640-9F2581FEABCF}" srcId="{7973F7BD-7EEE-4E4F-B245-13EEA06D46EE}" destId="{048242BE-EA5F-43E6-937D-AB75B48E8754}" srcOrd="0" destOrd="0" parTransId="{29777F5E-AFCA-479D-B434-A7A3FA83FA37}" sibTransId="{94BCE52C-E830-4120-83CA-900DA2489FCF}"/>
    <dgm:cxn modelId="{C787F459-6141-4373-8405-B4433C47B274}" srcId="{FEAE3AA1-27D7-4204-846C-E69D5EB9AE36}" destId="{94472ACA-EC01-4F1A-A554-4141754F47CC}" srcOrd="0" destOrd="0" parTransId="{460BFBD2-32E1-4CAC-AE10-DA7D12249460}" sibTransId="{A691DF52-4163-4E05-9970-16AF9B6F17DE}"/>
    <dgm:cxn modelId="{6022E77F-32B3-4630-BCF5-0A320B7BE9AB}" type="presOf" srcId="{C2F1F25C-C6D2-4790-A5BF-4CEB325C1E7A}" destId="{B197EECE-FABD-40A4-9541-B5BC270C5745}" srcOrd="0" destOrd="0" presId="urn:microsoft.com/office/officeart/2005/8/layout/vList5"/>
    <dgm:cxn modelId="{93457292-07CF-4128-B8D0-3122187FAB33}" srcId="{178576B5-18FF-4499-AB4D-13547B9CE57D}" destId="{7973F7BD-7EEE-4E4F-B245-13EEA06D46EE}" srcOrd="1" destOrd="0" parTransId="{B4BBCD53-AEA1-4A26-A91F-0253ED403278}" sibTransId="{19FBF9FB-7F90-4A5B-9B6F-849373B69B62}"/>
    <dgm:cxn modelId="{65BD979E-0DED-416C-923F-B2CAE255F744}" srcId="{7032831D-3024-46DE-A155-EF30616AD85E}" destId="{E9F5BD08-85B7-4134-AD1E-D16BDF02E769}" srcOrd="0" destOrd="0" parTransId="{162BBA71-D74C-47B2-8C45-3FA9F19F422C}" sibTransId="{C655F375-ED5A-4CCF-8B76-D8727454481B}"/>
    <dgm:cxn modelId="{E185A9A2-B01D-4590-97DB-2D51AED2EE8A}" srcId="{30F4FEFC-D20B-4B47-93EB-49A06B2A6DD2}" destId="{F37A44D9-69EB-44BB-88CA-C021D4C5CB00}" srcOrd="0" destOrd="0" parTransId="{9B185534-D004-4929-9DF4-6269F3F4CCD3}" sibTransId="{038871E2-555A-45A8-A63A-C94268F60654}"/>
    <dgm:cxn modelId="{3A1E53A9-176C-45E1-8A63-9E2F55B94E4F}" type="presOf" srcId="{E9F5BD08-85B7-4134-AD1E-D16BDF02E769}" destId="{C2EA9F13-1FF1-45E5-9399-F88B0AAA9666}" srcOrd="0" destOrd="0" presId="urn:microsoft.com/office/officeart/2005/8/layout/vList5"/>
    <dgm:cxn modelId="{035EEEB7-5EA4-499F-9197-9F6D399448A0}" srcId="{178576B5-18FF-4499-AB4D-13547B9CE57D}" destId="{30F4FEFC-D20B-4B47-93EB-49A06B2A6DD2}" srcOrd="5" destOrd="0" parTransId="{CEF1E77D-C94E-4623-AAC9-7BF43234B692}" sibTransId="{1DB39FFB-68C1-440D-8977-FA9C5B29EF43}"/>
    <dgm:cxn modelId="{83CC96C1-2EAF-464E-A0B5-6A95FD64DF54}" type="presOf" srcId="{048242BE-EA5F-43E6-937D-AB75B48E8754}" destId="{BA77FDC2-BEC2-4942-87E8-D1F0873DCD57}" srcOrd="0" destOrd="0" presId="urn:microsoft.com/office/officeart/2005/8/layout/vList5"/>
    <dgm:cxn modelId="{FAF151CB-897C-4FDD-A68B-E7E796F82635}" srcId="{178576B5-18FF-4499-AB4D-13547B9CE57D}" destId="{D52FEAF0-74D4-477B-BCE1-B6E800DAE263}" srcOrd="2" destOrd="0" parTransId="{CA7B61AF-3A61-4C90-A8ED-7D87329DCE46}" sibTransId="{0114AED3-BCD0-4B1F-BDE0-85E120595E70}"/>
    <dgm:cxn modelId="{C8489CD2-AD85-4750-A550-4E32C973EED7}" type="presOf" srcId="{E4D24302-DD29-4EAC-8B33-A7415E04BD50}" destId="{830BDAE7-9F80-4C28-98E4-A5F43733C4FD}" srcOrd="0" destOrd="0" presId="urn:microsoft.com/office/officeart/2005/8/layout/vList5"/>
    <dgm:cxn modelId="{816959D7-730D-4EDC-885F-EE31E24AB706}" type="presOf" srcId="{94472ACA-EC01-4F1A-A554-4141754F47CC}" destId="{9A965D6D-2093-4AAC-A111-5793F19C3157}" srcOrd="0" destOrd="0" presId="urn:microsoft.com/office/officeart/2005/8/layout/vList5"/>
    <dgm:cxn modelId="{0F0367E6-5996-48C7-A6EB-81DE39F4524D}" type="presOf" srcId="{97E2853D-2ADD-411E-A489-3F728488504E}" destId="{4782712C-FCB1-444A-94F1-BFEA69ADB643}" srcOrd="0" destOrd="0" presId="urn:microsoft.com/office/officeart/2005/8/layout/vList5"/>
    <dgm:cxn modelId="{551419FD-2970-4218-8B14-52D070AA7AB1}" srcId="{D52FEAF0-74D4-477B-BCE1-B6E800DAE263}" destId="{C2F1F25C-C6D2-4790-A5BF-4CEB325C1E7A}" srcOrd="0" destOrd="0" parTransId="{A96F8912-35D5-4B1D-8F15-8A857A220484}" sibTransId="{9DC8D50D-41CF-42FC-84C2-73FAAB186C2A}"/>
    <dgm:cxn modelId="{1312CB07-E48C-40E7-9ABC-1B4F11A46F36}" type="presParOf" srcId="{05364346-CAB6-4BF9-A591-21CEC5EFAD1D}" destId="{9C40D0D1-B9B2-450D-8B1C-D2E6CD4C37AA}" srcOrd="0" destOrd="0" presId="urn:microsoft.com/office/officeart/2005/8/layout/vList5"/>
    <dgm:cxn modelId="{C4292EAC-6F8F-4AAD-837D-390468823427}" type="presParOf" srcId="{9C40D0D1-B9B2-450D-8B1C-D2E6CD4C37AA}" destId="{CC198487-373F-44B3-BF9B-36307B040FA2}" srcOrd="0" destOrd="0" presId="urn:microsoft.com/office/officeart/2005/8/layout/vList5"/>
    <dgm:cxn modelId="{06E5837A-709B-4837-BD28-9EFA1373C1D9}" type="presParOf" srcId="{9C40D0D1-B9B2-450D-8B1C-D2E6CD4C37AA}" destId="{C2EA9F13-1FF1-45E5-9399-F88B0AAA9666}" srcOrd="1" destOrd="0" presId="urn:microsoft.com/office/officeart/2005/8/layout/vList5"/>
    <dgm:cxn modelId="{17E3627E-3610-45D1-8234-0B0A3BA86091}" type="presParOf" srcId="{05364346-CAB6-4BF9-A591-21CEC5EFAD1D}" destId="{15204AF7-56F0-45D4-BEFA-6D08D1EFEF2C}" srcOrd="1" destOrd="0" presId="urn:microsoft.com/office/officeart/2005/8/layout/vList5"/>
    <dgm:cxn modelId="{B202330F-C3EA-4BF8-B5BB-B396FBD0F604}" type="presParOf" srcId="{05364346-CAB6-4BF9-A591-21CEC5EFAD1D}" destId="{DE495AA9-E357-4BE9-9B85-D2D55DF40375}" srcOrd="2" destOrd="0" presId="urn:microsoft.com/office/officeart/2005/8/layout/vList5"/>
    <dgm:cxn modelId="{3B7057C9-439D-451D-A8BB-AC3914A87BDB}" type="presParOf" srcId="{DE495AA9-E357-4BE9-9B85-D2D55DF40375}" destId="{E0082D6A-0907-420D-AFF7-D0B4DB825719}" srcOrd="0" destOrd="0" presId="urn:microsoft.com/office/officeart/2005/8/layout/vList5"/>
    <dgm:cxn modelId="{132D64AC-509E-4A67-867D-180301261D1D}" type="presParOf" srcId="{DE495AA9-E357-4BE9-9B85-D2D55DF40375}" destId="{BA77FDC2-BEC2-4942-87E8-D1F0873DCD57}" srcOrd="1" destOrd="0" presId="urn:microsoft.com/office/officeart/2005/8/layout/vList5"/>
    <dgm:cxn modelId="{066CE558-8DCB-4593-8F5F-B448958A339A}" type="presParOf" srcId="{05364346-CAB6-4BF9-A591-21CEC5EFAD1D}" destId="{0900AED1-F833-4911-90A9-7725F208C625}" srcOrd="3" destOrd="0" presId="urn:microsoft.com/office/officeart/2005/8/layout/vList5"/>
    <dgm:cxn modelId="{77F1E368-125E-4533-BF6B-B3F7C64E3864}" type="presParOf" srcId="{05364346-CAB6-4BF9-A591-21CEC5EFAD1D}" destId="{9499D104-E7A4-44AF-AEDC-A3B195C585AD}" srcOrd="4" destOrd="0" presId="urn:microsoft.com/office/officeart/2005/8/layout/vList5"/>
    <dgm:cxn modelId="{BE51ABD2-024F-4A7C-BB21-132A70C7FF5C}" type="presParOf" srcId="{9499D104-E7A4-44AF-AEDC-A3B195C585AD}" destId="{E32A28C6-DD14-4E9E-9AA1-508A354DDE5E}" srcOrd="0" destOrd="0" presId="urn:microsoft.com/office/officeart/2005/8/layout/vList5"/>
    <dgm:cxn modelId="{67D5ABA8-D810-4C63-96AF-7A5CD7411E58}" type="presParOf" srcId="{9499D104-E7A4-44AF-AEDC-A3B195C585AD}" destId="{B197EECE-FABD-40A4-9541-B5BC270C5745}" srcOrd="1" destOrd="0" presId="urn:microsoft.com/office/officeart/2005/8/layout/vList5"/>
    <dgm:cxn modelId="{1B8F65B0-6BBD-4FE6-A373-4046F06C0A7B}" type="presParOf" srcId="{05364346-CAB6-4BF9-A591-21CEC5EFAD1D}" destId="{8C64AB34-4A2B-44A7-81E9-684348D9A5E3}" srcOrd="5" destOrd="0" presId="urn:microsoft.com/office/officeart/2005/8/layout/vList5"/>
    <dgm:cxn modelId="{061AD82F-EDEE-41ED-974C-F8B82C988FB3}" type="presParOf" srcId="{05364346-CAB6-4BF9-A591-21CEC5EFAD1D}" destId="{BBEAEE9B-02D7-4040-9FF7-331134AE95DF}" srcOrd="6" destOrd="0" presId="urn:microsoft.com/office/officeart/2005/8/layout/vList5"/>
    <dgm:cxn modelId="{17A5459F-3CFD-4A26-82A9-EA5595F53E51}" type="presParOf" srcId="{BBEAEE9B-02D7-4040-9FF7-331134AE95DF}" destId="{AF95CD09-1CE3-441C-B153-D75B149CC143}" srcOrd="0" destOrd="0" presId="urn:microsoft.com/office/officeart/2005/8/layout/vList5"/>
    <dgm:cxn modelId="{40BEA76B-1DDC-4BE9-B8BB-D448A4E131F1}" type="presParOf" srcId="{BBEAEE9B-02D7-4040-9FF7-331134AE95DF}" destId="{9A965D6D-2093-4AAC-A111-5793F19C3157}" srcOrd="1" destOrd="0" presId="urn:microsoft.com/office/officeart/2005/8/layout/vList5"/>
    <dgm:cxn modelId="{CDA64FCF-85B0-4E03-AC40-39C9FE1205AE}" type="presParOf" srcId="{05364346-CAB6-4BF9-A591-21CEC5EFAD1D}" destId="{2BBDA38C-1DF3-46C3-8269-F92F9AC784E5}" srcOrd="7" destOrd="0" presId="urn:microsoft.com/office/officeart/2005/8/layout/vList5"/>
    <dgm:cxn modelId="{09A8B2A3-FD4C-4BAA-A7E4-45FAAAC045C0}" type="presParOf" srcId="{05364346-CAB6-4BF9-A591-21CEC5EFAD1D}" destId="{986DEC0B-7141-448C-8737-64645BDFFFAA}" srcOrd="8" destOrd="0" presId="urn:microsoft.com/office/officeart/2005/8/layout/vList5"/>
    <dgm:cxn modelId="{59FEF135-F06E-451B-917D-578613365B64}" type="presParOf" srcId="{986DEC0B-7141-448C-8737-64645BDFFFAA}" destId="{830BDAE7-9F80-4C28-98E4-A5F43733C4FD}" srcOrd="0" destOrd="0" presId="urn:microsoft.com/office/officeart/2005/8/layout/vList5"/>
    <dgm:cxn modelId="{AA3249B3-E395-4A99-AE01-A4366C2FF092}" type="presParOf" srcId="{986DEC0B-7141-448C-8737-64645BDFFFAA}" destId="{4782712C-FCB1-444A-94F1-BFEA69ADB643}" srcOrd="1" destOrd="0" presId="urn:microsoft.com/office/officeart/2005/8/layout/vList5"/>
    <dgm:cxn modelId="{5709866F-320E-4F73-92E9-9B9F511ED215}" type="presParOf" srcId="{05364346-CAB6-4BF9-A591-21CEC5EFAD1D}" destId="{B862E8CC-02AC-4244-BB43-663A3E0ECDE6}" srcOrd="9" destOrd="0" presId="urn:microsoft.com/office/officeart/2005/8/layout/vList5"/>
    <dgm:cxn modelId="{22D13565-74A4-4827-8E60-BF4FF143A385}" type="presParOf" srcId="{05364346-CAB6-4BF9-A591-21CEC5EFAD1D}" destId="{DB6F3A24-71F9-4A1E-A6E3-14A01D40C5EE}" srcOrd="10" destOrd="0" presId="urn:microsoft.com/office/officeart/2005/8/layout/vList5"/>
    <dgm:cxn modelId="{0A6DC06B-2562-4D69-A522-0DE80088B40B}" type="presParOf" srcId="{DB6F3A24-71F9-4A1E-A6E3-14A01D40C5EE}" destId="{C4751E21-61A7-48D7-93BE-F730E671CEA3}" srcOrd="0" destOrd="0" presId="urn:microsoft.com/office/officeart/2005/8/layout/vList5"/>
    <dgm:cxn modelId="{09331D50-AF94-4323-BDE2-6B9D2AF317F4}" type="presParOf" srcId="{DB6F3A24-71F9-4A1E-A6E3-14A01D40C5EE}" destId="{4C2AC34F-BD30-4802-B34A-61D573AABD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763BD0-919D-49F3-A9E4-3B3FBBB59135}" type="doc">
      <dgm:prSet loTypeId="urn:microsoft.com/office/officeart/2005/8/layout/hList1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545BED93-F67F-4D15-83DF-AEE18F8C553E}">
      <dgm:prSet/>
      <dgm:spPr/>
      <dgm:t>
        <a:bodyPr/>
        <a:lstStyle/>
        <a:p>
          <a:r>
            <a:rPr lang="en-MT" dirty="0"/>
            <a:t>You were asked to build the company data platform</a:t>
          </a:r>
        </a:p>
      </dgm:t>
    </dgm:pt>
    <dgm:pt modelId="{0D184C4C-EF28-46EA-91A0-E9E0CA132E07}" type="parTrans" cxnId="{66307B98-EDF3-4396-9BDD-D22C46B5E742}">
      <dgm:prSet/>
      <dgm:spPr/>
      <dgm:t>
        <a:bodyPr/>
        <a:lstStyle/>
        <a:p>
          <a:endParaRPr lang="en-MT"/>
        </a:p>
      </dgm:t>
    </dgm:pt>
    <dgm:pt modelId="{12F4A95E-1F4B-4B3B-B8C1-2D4A75BD5E95}" type="sibTrans" cxnId="{66307B98-EDF3-4396-9BDD-D22C46B5E742}">
      <dgm:prSet/>
      <dgm:spPr/>
      <dgm:t>
        <a:bodyPr/>
        <a:lstStyle/>
        <a:p>
          <a:endParaRPr lang="en-MT"/>
        </a:p>
      </dgm:t>
    </dgm:pt>
    <dgm:pt modelId="{66073428-6FC4-4A95-9EAC-65D67DC0504A}">
      <dgm:prSet/>
      <dgm:spPr/>
      <dgm:t>
        <a:bodyPr/>
        <a:lstStyle/>
        <a:p>
          <a:r>
            <a:rPr lang="en-MT" dirty="0"/>
            <a:t>But you forgot the other areas. Include them</a:t>
          </a:r>
        </a:p>
      </dgm:t>
    </dgm:pt>
    <dgm:pt modelId="{CF738A84-E154-4134-8DED-2FE5D72F535A}" type="parTrans" cxnId="{20FF6A29-537B-4A8C-8F39-BEC81FF50103}">
      <dgm:prSet/>
      <dgm:spPr/>
      <dgm:t>
        <a:bodyPr/>
        <a:lstStyle/>
        <a:p>
          <a:endParaRPr lang="en-MT"/>
        </a:p>
      </dgm:t>
    </dgm:pt>
    <dgm:pt modelId="{0DA76634-71BC-4139-BE44-AE6B6A918498}" type="sibTrans" cxnId="{20FF6A29-537B-4A8C-8F39-BEC81FF50103}">
      <dgm:prSet/>
      <dgm:spPr/>
      <dgm:t>
        <a:bodyPr/>
        <a:lstStyle/>
        <a:p>
          <a:endParaRPr lang="en-MT"/>
        </a:p>
      </dgm:t>
    </dgm:pt>
    <dgm:pt modelId="{2D83911F-3186-4AF9-974D-24D5217D1047}">
      <dgm:prSet/>
      <dgm:spPr/>
      <dgm:t>
        <a:bodyPr/>
        <a:lstStyle/>
        <a:p>
          <a:r>
            <a:rPr lang="en-MT"/>
            <a:t>You were asked to focus only on Sales</a:t>
          </a:r>
        </a:p>
      </dgm:t>
    </dgm:pt>
    <dgm:pt modelId="{899651A8-18C6-42F4-BB10-D35841963DCF}" type="parTrans" cxnId="{71EA310A-918E-4591-B196-D92F952E6CD1}">
      <dgm:prSet/>
      <dgm:spPr/>
      <dgm:t>
        <a:bodyPr/>
        <a:lstStyle/>
        <a:p>
          <a:endParaRPr lang="en-MT"/>
        </a:p>
      </dgm:t>
    </dgm:pt>
    <dgm:pt modelId="{B3AF36F9-8E01-47DB-9E61-4105759D247B}" type="sibTrans" cxnId="{71EA310A-918E-4591-B196-D92F952E6CD1}">
      <dgm:prSet/>
      <dgm:spPr/>
      <dgm:t>
        <a:bodyPr/>
        <a:lstStyle/>
        <a:p>
          <a:endParaRPr lang="en-MT"/>
        </a:p>
      </dgm:t>
    </dgm:pt>
    <dgm:pt modelId="{9188C5ED-D793-4483-9AA4-971BE9321CD7}">
      <dgm:prSet/>
      <dgm:spPr/>
      <dgm:t>
        <a:bodyPr/>
        <a:lstStyle/>
        <a:p>
          <a:r>
            <a:rPr lang="en-MT"/>
            <a:t>The company has an enterprise data platform with rules and definitions you need to follow</a:t>
          </a:r>
        </a:p>
      </dgm:t>
    </dgm:pt>
    <dgm:pt modelId="{812ED42E-E2CC-4810-90E9-AD98BAFA6D00}" type="parTrans" cxnId="{BE053F45-086F-409A-9110-B05EFC89A3EE}">
      <dgm:prSet/>
      <dgm:spPr/>
      <dgm:t>
        <a:bodyPr/>
        <a:lstStyle/>
        <a:p>
          <a:endParaRPr lang="en-MT"/>
        </a:p>
      </dgm:t>
    </dgm:pt>
    <dgm:pt modelId="{A950AFFD-2937-4AC6-BFF8-0DE3BD2DD301}" type="sibTrans" cxnId="{BE053F45-086F-409A-9110-B05EFC89A3EE}">
      <dgm:prSet/>
      <dgm:spPr/>
      <dgm:t>
        <a:bodyPr/>
        <a:lstStyle/>
        <a:p>
          <a:endParaRPr lang="en-MT"/>
        </a:p>
      </dgm:t>
    </dgm:pt>
    <dgm:pt modelId="{C7CE827A-2F5B-4D05-9F64-C528B1675616}">
      <dgm:prSet/>
      <dgm:spPr/>
      <dgm:t>
        <a:bodyPr/>
        <a:lstStyle/>
        <a:p>
          <a:r>
            <a:rPr lang="en-MT"/>
            <a:t>You were asked to focus only on Sales</a:t>
          </a:r>
        </a:p>
      </dgm:t>
    </dgm:pt>
    <dgm:pt modelId="{ED1F3C4B-2219-4BE6-B6F4-49EA07485E4B}" type="parTrans" cxnId="{21E42AEE-8652-46B6-ACAF-2331F70BBDD2}">
      <dgm:prSet/>
      <dgm:spPr/>
      <dgm:t>
        <a:bodyPr/>
        <a:lstStyle/>
        <a:p>
          <a:endParaRPr lang="en-MT"/>
        </a:p>
      </dgm:t>
    </dgm:pt>
    <dgm:pt modelId="{62411B0E-9928-47AD-8FC7-A586E6193B7C}" type="sibTrans" cxnId="{21E42AEE-8652-46B6-ACAF-2331F70BBDD2}">
      <dgm:prSet/>
      <dgm:spPr/>
      <dgm:t>
        <a:bodyPr/>
        <a:lstStyle/>
        <a:p>
          <a:endParaRPr lang="en-MT"/>
        </a:p>
      </dgm:t>
    </dgm:pt>
    <dgm:pt modelId="{30F5E12E-7FBB-4190-A190-CD965655EAF4}">
      <dgm:prSet/>
      <dgm:spPr/>
      <dgm:t>
        <a:bodyPr/>
        <a:lstStyle/>
        <a:p>
          <a:r>
            <a:rPr lang="en-MT"/>
            <a:t>The other areas have their own solutions in isolated silos</a:t>
          </a:r>
        </a:p>
      </dgm:t>
    </dgm:pt>
    <dgm:pt modelId="{76048699-0F47-4C0D-822C-7835DA9ADECA}" type="parTrans" cxnId="{2B55049D-6859-4F89-8058-8CDA8D6744B4}">
      <dgm:prSet/>
      <dgm:spPr/>
      <dgm:t>
        <a:bodyPr/>
        <a:lstStyle/>
        <a:p>
          <a:endParaRPr lang="en-MT"/>
        </a:p>
      </dgm:t>
    </dgm:pt>
    <dgm:pt modelId="{F56C911B-539F-4AA7-BFE3-B560242107C6}" type="sibTrans" cxnId="{2B55049D-6859-4F89-8058-8CDA8D6744B4}">
      <dgm:prSet/>
      <dgm:spPr/>
      <dgm:t>
        <a:bodyPr/>
        <a:lstStyle/>
        <a:p>
          <a:endParaRPr lang="en-MT"/>
        </a:p>
      </dgm:t>
    </dgm:pt>
    <dgm:pt modelId="{D1B5EE99-8EE7-4446-9F26-9B3D5D1ECCFC}" type="pres">
      <dgm:prSet presAssocID="{1A763BD0-919D-49F3-A9E4-3B3FBBB59135}" presName="Name0" presStyleCnt="0">
        <dgm:presLayoutVars>
          <dgm:dir/>
          <dgm:animLvl val="lvl"/>
          <dgm:resizeHandles val="exact"/>
        </dgm:presLayoutVars>
      </dgm:prSet>
      <dgm:spPr/>
    </dgm:pt>
    <dgm:pt modelId="{A2BFEDF1-A995-4F70-A6B1-ADC3E7498E7E}" type="pres">
      <dgm:prSet presAssocID="{545BED93-F67F-4D15-83DF-AEE18F8C553E}" presName="composite" presStyleCnt="0"/>
      <dgm:spPr/>
    </dgm:pt>
    <dgm:pt modelId="{BE9EBB2C-C792-4A46-98C8-1B731A2F3EEA}" type="pres">
      <dgm:prSet presAssocID="{545BED93-F67F-4D15-83DF-AEE18F8C553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3831522-3D70-4A42-89DE-3DF2E9157089}" type="pres">
      <dgm:prSet presAssocID="{545BED93-F67F-4D15-83DF-AEE18F8C553E}" presName="desTx" presStyleLbl="alignAccFollowNode1" presStyleIdx="0" presStyleCnt="3">
        <dgm:presLayoutVars>
          <dgm:bulletEnabled val="1"/>
        </dgm:presLayoutVars>
      </dgm:prSet>
      <dgm:spPr/>
    </dgm:pt>
    <dgm:pt modelId="{C3B965A0-5A1B-4806-B804-92CD36C5883E}" type="pres">
      <dgm:prSet presAssocID="{12F4A95E-1F4B-4B3B-B8C1-2D4A75BD5E95}" presName="space" presStyleCnt="0"/>
      <dgm:spPr/>
    </dgm:pt>
    <dgm:pt modelId="{388BA5EA-6AA3-4072-B3D1-A4CF51AC1DCE}" type="pres">
      <dgm:prSet presAssocID="{2D83911F-3186-4AF9-974D-24D5217D1047}" presName="composite" presStyleCnt="0"/>
      <dgm:spPr/>
    </dgm:pt>
    <dgm:pt modelId="{74C317DD-9307-49A0-A72E-3C194C50C03A}" type="pres">
      <dgm:prSet presAssocID="{2D83911F-3186-4AF9-974D-24D5217D104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E932F3D-6F76-4C19-AD9A-0E5745DD7EC4}" type="pres">
      <dgm:prSet presAssocID="{2D83911F-3186-4AF9-974D-24D5217D1047}" presName="desTx" presStyleLbl="alignAccFollowNode1" presStyleIdx="1" presStyleCnt="3">
        <dgm:presLayoutVars>
          <dgm:bulletEnabled val="1"/>
        </dgm:presLayoutVars>
      </dgm:prSet>
      <dgm:spPr/>
    </dgm:pt>
    <dgm:pt modelId="{6AD96CF0-2505-4F15-8617-273071C4CE41}" type="pres">
      <dgm:prSet presAssocID="{B3AF36F9-8E01-47DB-9E61-4105759D247B}" presName="space" presStyleCnt="0"/>
      <dgm:spPr/>
    </dgm:pt>
    <dgm:pt modelId="{EF6411B1-ABDB-4CB9-BE58-B9C269415B1B}" type="pres">
      <dgm:prSet presAssocID="{C7CE827A-2F5B-4D05-9F64-C528B1675616}" presName="composite" presStyleCnt="0"/>
      <dgm:spPr/>
    </dgm:pt>
    <dgm:pt modelId="{196EA9B2-A6CC-482F-8667-E8C525AD5520}" type="pres">
      <dgm:prSet presAssocID="{C7CE827A-2F5B-4D05-9F64-C528B167561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29959C4-86A6-47E6-A372-D802FEED8D96}" type="pres">
      <dgm:prSet presAssocID="{C7CE827A-2F5B-4D05-9F64-C528B167561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1EA310A-918E-4591-B196-D92F952E6CD1}" srcId="{1A763BD0-919D-49F3-A9E4-3B3FBBB59135}" destId="{2D83911F-3186-4AF9-974D-24D5217D1047}" srcOrd="1" destOrd="0" parTransId="{899651A8-18C6-42F4-BB10-D35841963DCF}" sibTransId="{B3AF36F9-8E01-47DB-9E61-4105759D247B}"/>
    <dgm:cxn modelId="{20FF6A29-537B-4A8C-8F39-BEC81FF50103}" srcId="{545BED93-F67F-4D15-83DF-AEE18F8C553E}" destId="{66073428-6FC4-4A95-9EAC-65D67DC0504A}" srcOrd="0" destOrd="0" parTransId="{CF738A84-E154-4134-8DED-2FE5D72F535A}" sibTransId="{0DA76634-71BC-4139-BE44-AE6B6A918498}"/>
    <dgm:cxn modelId="{BE053F45-086F-409A-9110-B05EFC89A3EE}" srcId="{2D83911F-3186-4AF9-974D-24D5217D1047}" destId="{9188C5ED-D793-4483-9AA4-971BE9321CD7}" srcOrd="0" destOrd="0" parTransId="{812ED42E-E2CC-4810-90E9-AD98BAFA6D00}" sibTransId="{A950AFFD-2937-4AC6-BFF8-0DE3BD2DD301}"/>
    <dgm:cxn modelId="{D2EF9D4C-1930-4B5A-A7FF-46425C9CB92C}" type="presOf" srcId="{66073428-6FC4-4A95-9EAC-65D67DC0504A}" destId="{63831522-3D70-4A42-89DE-3DF2E9157089}" srcOrd="0" destOrd="0" presId="urn:microsoft.com/office/officeart/2005/8/layout/hList1"/>
    <dgm:cxn modelId="{EBC5D95A-1913-44B6-A7EE-0E5A5402A2D4}" type="presOf" srcId="{545BED93-F67F-4D15-83DF-AEE18F8C553E}" destId="{BE9EBB2C-C792-4A46-98C8-1B731A2F3EEA}" srcOrd="0" destOrd="0" presId="urn:microsoft.com/office/officeart/2005/8/layout/hList1"/>
    <dgm:cxn modelId="{0EE06D83-183D-4C2A-80CD-13026FE8EAE4}" type="presOf" srcId="{C7CE827A-2F5B-4D05-9F64-C528B1675616}" destId="{196EA9B2-A6CC-482F-8667-E8C525AD5520}" srcOrd="0" destOrd="0" presId="urn:microsoft.com/office/officeart/2005/8/layout/hList1"/>
    <dgm:cxn modelId="{66307B98-EDF3-4396-9BDD-D22C46B5E742}" srcId="{1A763BD0-919D-49F3-A9E4-3B3FBBB59135}" destId="{545BED93-F67F-4D15-83DF-AEE18F8C553E}" srcOrd="0" destOrd="0" parTransId="{0D184C4C-EF28-46EA-91A0-E9E0CA132E07}" sibTransId="{12F4A95E-1F4B-4B3B-B8C1-2D4A75BD5E95}"/>
    <dgm:cxn modelId="{2B55049D-6859-4F89-8058-8CDA8D6744B4}" srcId="{C7CE827A-2F5B-4D05-9F64-C528B1675616}" destId="{30F5E12E-7FBB-4190-A190-CD965655EAF4}" srcOrd="0" destOrd="0" parTransId="{76048699-0F47-4C0D-822C-7835DA9ADECA}" sibTransId="{F56C911B-539F-4AA7-BFE3-B560242107C6}"/>
    <dgm:cxn modelId="{700FACD1-0E7F-4260-BC81-47754737E929}" type="presOf" srcId="{1A763BD0-919D-49F3-A9E4-3B3FBBB59135}" destId="{D1B5EE99-8EE7-4446-9F26-9B3D5D1ECCFC}" srcOrd="0" destOrd="0" presId="urn:microsoft.com/office/officeart/2005/8/layout/hList1"/>
    <dgm:cxn modelId="{7B82F4DD-6437-4E42-AA40-B24375CD886A}" type="presOf" srcId="{2D83911F-3186-4AF9-974D-24D5217D1047}" destId="{74C317DD-9307-49A0-A72E-3C194C50C03A}" srcOrd="0" destOrd="0" presId="urn:microsoft.com/office/officeart/2005/8/layout/hList1"/>
    <dgm:cxn modelId="{770BCAE6-5374-4F17-B7C6-9729251F638F}" type="presOf" srcId="{30F5E12E-7FBB-4190-A190-CD965655EAF4}" destId="{B29959C4-86A6-47E6-A372-D802FEED8D96}" srcOrd="0" destOrd="0" presId="urn:microsoft.com/office/officeart/2005/8/layout/hList1"/>
    <dgm:cxn modelId="{6AE549E9-A281-4609-BFD2-574B2463A1B8}" type="presOf" srcId="{9188C5ED-D793-4483-9AA4-971BE9321CD7}" destId="{5E932F3D-6F76-4C19-AD9A-0E5745DD7EC4}" srcOrd="0" destOrd="0" presId="urn:microsoft.com/office/officeart/2005/8/layout/hList1"/>
    <dgm:cxn modelId="{21E42AEE-8652-46B6-ACAF-2331F70BBDD2}" srcId="{1A763BD0-919D-49F3-A9E4-3B3FBBB59135}" destId="{C7CE827A-2F5B-4D05-9F64-C528B1675616}" srcOrd="2" destOrd="0" parTransId="{ED1F3C4B-2219-4BE6-B6F4-49EA07485E4B}" sibTransId="{62411B0E-9928-47AD-8FC7-A586E6193B7C}"/>
    <dgm:cxn modelId="{83676943-6652-4973-908D-82B7482D4247}" type="presParOf" srcId="{D1B5EE99-8EE7-4446-9F26-9B3D5D1ECCFC}" destId="{A2BFEDF1-A995-4F70-A6B1-ADC3E7498E7E}" srcOrd="0" destOrd="0" presId="urn:microsoft.com/office/officeart/2005/8/layout/hList1"/>
    <dgm:cxn modelId="{F07DCE2B-4E55-4D48-BA22-97C3C272DF7D}" type="presParOf" srcId="{A2BFEDF1-A995-4F70-A6B1-ADC3E7498E7E}" destId="{BE9EBB2C-C792-4A46-98C8-1B731A2F3EEA}" srcOrd="0" destOrd="0" presId="urn:microsoft.com/office/officeart/2005/8/layout/hList1"/>
    <dgm:cxn modelId="{8661ED8B-A2F6-4BF9-96D3-116810403BA8}" type="presParOf" srcId="{A2BFEDF1-A995-4F70-A6B1-ADC3E7498E7E}" destId="{63831522-3D70-4A42-89DE-3DF2E9157089}" srcOrd="1" destOrd="0" presId="urn:microsoft.com/office/officeart/2005/8/layout/hList1"/>
    <dgm:cxn modelId="{476FDDF6-3A92-459D-8BDC-004551BE86AB}" type="presParOf" srcId="{D1B5EE99-8EE7-4446-9F26-9B3D5D1ECCFC}" destId="{C3B965A0-5A1B-4806-B804-92CD36C5883E}" srcOrd="1" destOrd="0" presId="urn:microsoft.com/office/officeart/2005/8/layout/hList1"/>
    <dgm:cxn modelId="{39F9E55E-C8DB-403C-A703-160A1D6027A4}" type="presParOf" srcId="{D1B5EE99-8EE7-4446-9F26-9B3D5D1ECCFC}" destId="{388BA5EA-6AA3-4072-B3D1-A4CF51AC1DCE}" srcOrd="2" destOrd="0" presId="urn:microsoft.com/office/officeart/2005/8/layout/hList1"/>
    <dgm:cxn modelId="{7C0D7952-800B-47CB-9D32-1897E070A0A5}" type="presParOf" srcId="{388BA5EA-6AA3-4072-B3D1-A4CF51AC1DCE}" destId="{74C317DD-9307-49A0-A72E-3C194C50C03A}" srcOrd="0" destOrd="0" presId="urn:microsoft.com/office/officeart/2005/8/layout/hList1"/>
    <dgm:cxn modelId="{9D2AC856-94E5-492C-922F-14F7200887CB}" type="presParOf" srcId="{388BA5EA-6AA3-4072-B3D1-A4CF51AC1DCE}" destId="{5E932F3D-6F76-4C19-AD9A-0E5745DD7EC4}" srcOrd="1" destOrd="0" presId="urn:microsoft.com/office/officeart/2005/8/layout/hList1"/>
    <dgm:cxn modelId="{6CDD505F-3DC1-4CB2-A8FE-AE91EDE8D9BD}" type="presParOf" srcId="{D1B5EE99-8EE7-4446-9F26-9B3D5D1ECCFC}" destId="{6AD96CF0-2505-4F15-8617-273071C4CE41}" srcOrd="3" destOrd="0" presId="urn:microsoft.com/office/officeart/2005/8/layout/hList1"/>
    <dgm:cxn modelId="{CDEDD7D6-2A8C-4FC9-A7A2-987CD7863731}" type="presParOf" srcId="{D1B5EE99-8EE7-4446-9F26-9B3D5D1ECCFC}" destId="{EF6411B1-ABDB-4CB9-BE58-B9C269415B1B}" srcOrd="4" destOrd="0" presId="urn:microsoft.com/office/officeart/2005/8/layout/hList1"/>
    <dgm:cxn modelId="{21BE5DD8-5DA6-4569-BFDE-503583EF4B91}" type="presParOf" srcId="{EF6411B1-ABDB-4CB9-BE58-B9C269415B1B}" destId="{196EA9B2-A6CC-482F-8667-E8C525AD5520}" srcOrd="0" destOrd="0" presId="urn:microsoft.com/office/officeart/2005/8/layout/hList1"/>
    <dgm:cxn modelId="{19719EB4-0B5F-4B96-B8EE-614481D7DE3A}" type="presParOf" srcId="{EF6411B1-ABDB-4CB9-BE58-B9C269415B1B}" destId="{B29959C4-86A6-47E6-A372-D802FEED8D9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DA091B-49D4-4F3C-93CC-BAEC8124E21B}" type="doc">
      <dgm:prSet loTypeId="urn:microsoft.com/office/officeart/2005/8/layout/hList1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80DC3CAA-61C9-4BF9-8CA8-866536D2F1BE}">
      <dgm:prSet/>
      <dgm:spPr/>
      <dgm:t>
        <a:bodyPr/>
        <a:lstStyle/>
        <a:p>
          <a:r>
            <a:rPr lang="en-MT"/>
            <a:t>Single Source of Truth</a:t>
          </a:r>
        </a:p>
      </dgm:t>
    </dgm:pt>
    <dgm:pt modelId="{1A506D13-F4C3-47D7-8364-F61A992865B4}" type="parTrans" cxnId="{31397A27-EBF7-401A-9AEE-7AEC28413872}">
      <dgm:prSet/>
      <dgm:spPr/>
      <dgm:t>
        <a:bodyPr/>
        <a:lstStyle/>
        <a:p>
          <a:endParaRPr lang="en-MT"/>
        </a:p>
      </dgm:t>
    </dgm:pt>
    <dgm:pt modelId="{226975B3-DA45-4A14-A3E3-78773745E249}" type="sibTrans" cxnId="{31397A27-EBF7-401A-9AEE-7AEC28413872}">
      <dgm:prSet/>
      <dgm:spPr/>
      <dgm:t>
        <a:bodyPr/>
        <a:lstStyle/>
        <a:p>
          <a:endParaRPr lang="en-MT"/>
        </a:p>
      </dgm:t>
    </dgm:pt>
    <dgm:pt modelId="{81D7FA91-8A40-4193-A8D4-6C91906F9BA4}">
      <dgm:prSet/>
      <dgm:spPr/>
      <dgm:t>
        <a:bodyPr/>
        <a:lstStyle/>
        <a:p>
          <a:r>
            <a:rPr lang="en-MT"/>
            <a:t>The Data is centralized in a single place</a:t>
          </a:r>
        </a:p>
      </dgm:t>
    </dgm:pt>
    <dgm:pt modelId="{2E1F760E-890C-47CA-912D-A2DAAB03E236}" type="parTrans" cxnId="{57ECBB8C-BB20-4A5F-BFB9-0858EE15EA36}">
      <dgm:prSet/>
      <dgm:spPr/>
      <dgm:t>
        <a:bodyPr/>
        <a:lstStyle/>
        <a:p>
          <a:endParaRPr lang="en-MT"/>
        </a:p>
      </dgm:t>
    </dgm:pt>
    <dgm:pt modelId="{838A3D72-1CF4-430B-89E5-F6E7E8C69A64}" type="sibTrans" cxnId="{57ECBB8C-BB20-4A5F-BFB9-0858EE15EA36}">
      <dgm:prSet/>
      <dgm:spPr/>
      <dgm:t>
        <a:bodyPr/>
        <a:lstStyle/>
        <a:p>
          <a:endParaRPr lang="en-MT"/>
        </a:p>
      </dgm:t>
    </dgm:pt>
    <dgm:pt modelId="{05650EAC-33BF-438D-9977-732D54F9865C}">
      <dgm:prSet/>
      <dgm:spPr/>
      <dgm:t>
        <a:bodyPr/>
        <a:lstStyle/>
        <a:p>
          <a:r>
            <a:rPr lang="en-MT"/>
            <a:t>The SSoT can generate Data Marts</a:t>
          </a:r>
        </a:p>
      </dgm:t>
    </dgm:pt>
    <dgm:pt modelId="{28811845-C716-488F-A1E5-4FC28B6736D9}" type="parTrans" cxnId="{E0F8F10D-3A06-4FB3-91BB-341E9C55BB81}">
      <dgm:prSet/>
      <dgm:spPr/>
      <dgm:t>
        <a:bodyPr/>
        <a:lstStyle/>
        <a:p>
          <a:endParaRPr lang="en-MT"/>
        </a:p>
      </dgm:t>
    </dgm:pt>
    <dgm:pt modelId="{3AF061B9-13D2-4313-A02C-60D0D658C2A3}" type="sibTrans" cxnId="{E0F8F10D-3A06-4FB3-91BB-341E9C55BB81}">
      <dgm:prSet/>
      <dgm:spPr/>
      <dgm:t>
        <a:bodyPr/>
        <a:lstStyle/>
        <a:p>
          <a:endParaRPr lang="en-MT"/>
        </a:p>
      </dgm:t>
    </dgm:pt>
    <dgm:pt modelId="{1D3E2037-44ED-4067-90F4-FDFAFD5E8E8D}">
      <dgm:prSet/>
      <dgm:spPr/>
      <dgm:t>
        <a:bodyPr/>
        <a:lstStyle/>
        <a:p>
          <a:r>
            <a:rPr lang="en-MT"/>
            <a:t>Users consume either from SSoT or Data Marts</a:t>
          </a:r>
        </a:p>
      </dgm:t>
    </dgm:pt>
    <dgm:pt modelId="{EF28DEF4-BFB0-412A-B601-E6C2DE32D385}" type="parTrans" cxnId="{68D6C738-4113-4A76-AFF7-5F169EF7A430}">
      <dgm:prSet/>
      <dgm:spPr/>
      <dgm:t>
        <a:bodyPr/>
        <a:lstStyle/>
        <a:p>
          <a:endParaRPr lang="en-MT"/>
        </a:p>
      </dgm:t>
    </dgm:pt>
    <dgm:pt modelId="{DEED3C77-B852-4092-8F54-E34A19AF99FB}" type="sibTrans" cxnId="{68D6C738-4113-4A76-AFF7-5F169EF7A430}">
      <dgm:prSet/>
      <dgm:spPr/>
      <dgm:t>
        <a:bodyPr/>
        <a:lstStyle/>
        <a:p>
          <a:endParaRPr lang="en-MT"/>
        </a:p>
      </dgm:t>
    </dgm:pt>
    <dgm:pt modelId="{2838782E-D307-45E1-8E0B-220AC5B49061}">
      <dgm:prSet/>
      <dgm:spPr/>
      <dgm:t>
        <a:bodyPr/>
        <a:lstStyle/>
        <a:p>
          <a:r>
            <a:rPr lang="en-MT"/>
            <a:t>Data Mesh</a:t>
          </a:r>
        </a:p>
      </dgm:t>
    </dgm:pt>
    <dgm:pt modelId="{870BD76D-97F3-4498-9229-6C0EDD9F0CF1}" type="parTrans" cxnId="{E84ACDA9-58A7-4960-9FE5-59B7FAAC1C63}">
      <dgm:prSet/>
      <dgm:spPr/>
      <dgm:t>
        <a:bodyPr/>
        <a:lstStyle/>
        <a:p>
          <a:endParaRPr lang="en-MT"/>
        </a:p>
      </dgm:t>
    </dgm:pt>
    <dgm:pt modelId="{C293788B-1ABD-4AED-A9EB-3FBB75C03087}" type="sibTrans" cxnId="{E84ACDA9-58A7-4960-9FE5-59B7FAAC1C63}">
      <dgm:prSet/>
      <dgm:spPr/>
      <dgm:t>
        <a:bodyPr/>
        <a:lstStyle/>
        <a:p>
          <a:endParaRPr lang="en-MT"/>
        </a:p>
      </dgm:t>
    </dgm:pt>
    <dgm:pt modelId="{1EAD5CDE-9068-4DFD-8961-9FBD027849DB}">
      <dgm:prSet/>
      <dgm:spPr/>
      <dgm:t>
        <a:bodyPr/>
        <a:lstStyle/>
        <a:p>
          <a:r>
            <a:rPr lang="en-MT"/>
            <a:t>The data is broken down in isolated domains</a:t>
          </a:r>
        </a:p>
      </dgm:t>
    </dgm:pt>
    <dgm:pt modelId="{D09DF3C3-1050-4F8A-A628-38615A2B892A}" type="parTrans" cxnId="{BB441F0D-03C0-46E2-86DC-7553C3FC1982}">
      <dgm:prSet/>
      <dgm:spPr/>
      <dgm:t>
        <a:bodyPr/>
        <a:lstStyle/>
        <a:p>
          <a:endParaRPr lang="en-MT"/>
        </a:p>
      </dgm:t>
    </dgm:pt>
    <dgm:pt modelId="{8E546F69-10B9-48E0-A9CD-40B6F67BE597}" type="sibTrans" cxnId="{BB441F0D-03C0-46E2-86DC-7553C3FC1982}">
      <dgm:prSet/>
      <dgm:spPr/>
      <dgm:t>
        <a:bodyPr/>
        <a:lstStyle/>
        <a:p>
          <a:endParaRPr lang="en-MT"/>
        </a:p>
      </dgm:t>
    </dgm:pt>
    <dgm:pt modelId="{CCAB7532-C3CB-4B83-A8E6-B9B33D49AE77}">
      <dgm:prSet/>
      <dgm:spPr/>
      <dgm:t>
        <a:bodyPr/>
        <a:lstStyle/>
        <a:p>
          <a:r>
            <a:rPr lang="en-MT"/>
            <a:t>Each domain provide services</a:t>
          </a:r>
        </a:p>
      </dgm:t>
    </dgm:pt>
    <dgm:pt modelId="{FEFF2625-1547-4E0E-BB9B-43D935A2F81E}" type="parTrans" cxnId="{BEEE7033-332E-4304-8491-B1B0813AA8BB}">
      <dgm:prSet/>
      <dgm:spPr/>
      <dgm:t>
        <a:bodyPr/>
        <a:lstStyle/>
        <a:p>
          <a:endParaRPr lang="en-MT"/>
        </a:p>
      </dgm:t>
    </dgm:pt>
    <dgm:pt modelId="{663DEBAB-F79D-49CA-9E1D-9E6BD37845C4}" type="sibTrans" cxnId="{BEEE7033-332E-4304-8491-B1B0813AA8BB}">
      <dgm:prSet/>
      <dgm:spPr/>
      <dgm:t>
        <a:bodyPr/>
        <a:lstStyle/>
        <a:p>
          <a:endParaRPr lang="en-MT"/>
        </a:p>
      </dgm:t>
    </dgm:pt>
    <dgm:pt modelId="{40724A23-2181-4DAF-9160-0C63D30690C4}">
      <dgm:prSet/>
      <dgm:spPr/>
      <dgm:t>
        <a:bodyPr/>
        <a:lstStyle/>
        <a:p>
          <a:r>
            <a:rPr lang="en-MT"/>
            <a:t>Services are consumed either by other domains or users</a:t>
          </a:r>
        </a:p>
      </dgm:t>
    </dgm:pt>
    <dgm:pt modelId="{0AA65984-D1CB-4DA8-855F-A5A3E7665BF1}" type="parTrans" cxnId="{CD19C1A1-4E3C-449A-9A85-EC6E6315F911}">
      <dgm:prSet/>
      <dgm:spPr/>
      <dgm:t>
        <a:bodyPr/>
        <a:lstStyle/>
        <a:p>
          <a:endParaRPr lang="en-MT"/>
        </a:p>
      </dgm:t>
    </dgm:pt>
    <dgm:pt modelId="{4AF06DBD-3AB4-4AEC-A476-623DBDBA517C}" type="sibTrans" cxnId="{CD19C1A1-4E3C-449A-9A85-EC6E6315F911}">
      <dgm:prSet/>
      <dgm:spPr/>
      <dgm:t>
        <a:bodyPr/>
        <a:lstStyle/>
        <a:p>
          <a:endParaRPr lang="en-MT"/>
        </a:p>
      </dgm:t>
    </dgm:pt>
    <dgm:pt modelId="{1F97B183-CCE4-4962-B272-0777BB82EB3B}" type="pres">
      <dgm:prSet presAssocID="{7DDA091B-49D4-4F3C-93CC-BAEC8124E21B}" presName="Name0" presStyleCnt="0">
        <dgm:presLayoutVars>
          <dgm:dir/>
          <dgm:animLvl val="lvl"/>
          <dgm:resizeHandles val="exact"/>
        </dgm:presLayoutVars>
      </dgm:prSet>
      <dgm:spPr/>
    </dgm:pt>
    <dgm:pt modelId="{2408E97B-878B-45F2-BFC4-6435DD41A7BD}" type="pres">
      <dgm:prSet presAssocID="{80DC3CAA-61C9-4BF9-8CA8-866536D2F1BE}" presName="composite" presStyleCnt="0"/>
      <dgm:spPr/>
    </dgm:pt>
    <dgm:pt modelId="{F9029F8D-79FB-4CCC-B7C4-08AAB4DCA2C7}" type="pres">
      <dgm:prSet presAssocID="{80DC3CAA-61C9-4BF9-8CA8-866536D2F1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FD38C0D-1FB4-4784-9DE6-7FE1D51139B8}" type="pres">
      <dgm:prSet presAssocID="{80DC3CAA-61C9-4BF9-8CA8-866536D2F1BE}" presName="desTx" presStyleLbl="alignAccFollowNode1" presStyleIdx="0" presStyleCnt="2">
        <dgm:presLayoutVars>
          <dgm:bulletEnabled val="1"/>
        </dgm:presLayoutVars>
      </dgm:prSet>
      <dgm:spPr/>
    </dgm:pt>
    <dgm:pt modelId="{07ED9E60-8EBD-471A-90CD-D74C27E10E30}" type="pres">
      <dgm:prSet presAssocID="{226975B3-DA45-4A14-A3E3-78773745E249}" presName="space" presStyleCnt="0"/>
      <dgm:spPr/>
    </dgm:pt>
    <dgm:pt modelId="{650C3608-6DE9-479C-A202-24D667E074FE}" type="pres">
      <dgm:prSet presAssocID="{2838782E-D307-45E1-8E0B-220AC5B49061}" presName="composite" presStyleCnt="0"/>
      <dgm:spPr/>
    </dgm:pt>
    <dgm:pt modelId="{E351284F-8C99-4723-ADD0-1375AEBA3468}" type="pres">
      <dgm:prSet presAssocID="{2838782E-D307-45E1-8E0B-220AC5B4906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5F8D45B-ABF0-4F63-B34B-835AD86C27A7}" type="pres">
      <dgm:prSet presAssocID="{2838782E-D307-45E1-8E0B-220AC5B4906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B441F0D-03C0-46E2-86DC-7553C3FC1982}" srcId="{2838782E-D307-45E1-8E0B-220AC5B49061}" destId="{1EAD5CDE-9068-4DFD-8961-9FBD027849DB}" srcOrd="0" destOrd="0" parTransId="{D09DF3C3-1050-4F8A-A628-38615A2B892A}" sibTransId="{8E546F69-10B9-48E0-A9CD-40B6F67BE597}"/>
    <dgm:cxn modelId="{E0F8F10D-3A06-4FB3-91BB-341E9C55BB81}" srcId="{80DC3CAA-61C9-4BF9-8CA8-866536D2F1BE}" destId="{05650EAC-33BF-438D-9977-732D54F9865C}" srcOrd="1" destOrd="0" parTransId="{28811845-C716-488F-A1E5-4FC28B6736D9}" sibTransId="{3AF061B9-13D2-4313-A02C-60D0D658C2A3}"/>
    <dgm:cxn modelId="{12E2611A-7F84-4407-BB91-AE5FEF2B1056}" type="presOf" srcId="{1EAD5CDE-9068-4DFD-8961-9FBD027849DB}" destId="{B5F8D45B-ABF0-4F63-B34B-835AD86C27A7}" srcOrd="0" destOrd="0" presId="urn:microsoft.com/office/officeart/2005/8/layout/hList1"/>
    <dgm:cxn modelId="{31397A27-EBF7-401A-9AEE-7AEC28413872}" srcId="{7DDA091B-49D4-4F3C-93CC-BAEC8124E21B}" destId="{80DC3CAA-61C9-4BF9-8CA8-866536D2F1BE}" srcOrd="0" destOrd="0" parTransId="{1A506D13-F4C3-47D7-8364-F61A992865B4}" sibTransId="{226975B3-DA45-4A14-A3E3-78773745E249}"/>
    <dgm:cxn modelId="{BEEE7033-332E-4304-8491-B1B0813AA8BB}" srcId="{2838782E-D307-45E1-8E0B-220AC5B49061}" destId="{CCAB7532-C3CB-4B83-A8E6-B9B33D49AE77}" srcOrd="1" destOrd="0" parTransId="{FEFF2625-1547-4E0E-BB9B-43D935A2F81E}" sibTransId="{663DEBAB-F79D-49CA-9E1D-9E6BD37845C4}"/>
    <dgm:cxn modelId="{9F348238-FA21-4039-800E-AC1468B0FA87}" type="presOf" srcId="{CCAB7532-C3CB-4B83-A8E6-B9B33D49AE77}" destId="{B5F8D45B-ABF0-4F63-B34B-835AD86C27A7}" srcOrd="0" destOrd="1" presId="urn:microsoft.com/office/officeart/2005/8/layout/hList1"/>
    <dgm:cxn modelId="{68D6C738-4113-4A76-AFF7-5F169EF7A430}" srcId="{80DC3CAA-61C9-4BF9-8CA8-866536D2F1BE}" destId="{1D3E2037-44ED-4067-90F4-FDFAFD5E8E8D}" srcOrd="2" destOrd="0" parTransId="{EF28DEF4-BFB0-412A-B601-E6C2DE32D385}" sibTransId="{DEED3C77-B852-4092-8F54-E34A19AF99FB}"/>
    <dgm:cxn modelId="{FBDF3861-C5A8-4937-B849-8E294C7C47E5}" type="presOf" srcId="{05650EAC-33BF-438D-9977-732D54F9865C}" destId="{8FD38C0D-1FB4-4784-9DE6-7FE1D51139B8}" srcOrd="0" destOrd="1" presId="urn:microsoft.com/office/officeart/2005/8/layout/hList1"/>
    <dgm:cxn modelId="{BAD2F944-507A-459A-8662-123101AEEB82}" type="presOf" srcId="{7DDA091B-49D4-4F3C-93CC-BAEC8124E21B}" destId="{1F97B183-CCE4-4962-B272-0777BB82EB3B}" srcOrd="0" destOrd="0" presId="urn:microsoft.com/office/officeart/2005/8/layout/hList1"/>
    <dgm:cxn modelId="{6CF2D445-511D-45FE-A15B-2D01047AC0EB}" type="presOf" srcId="{81D7FA91-8A40-4193-A8D4-6C91906F9BA4}" destId="{8FD38C0D-1FB4-4784-9DE6-7FE1D51139B8}" srcOrd="0" destOrd="0" presId="urn:microsoft.com/office/officeart/2005/8/layout/hList1"/>
    <dgm:cxn modelId="{4A3C7B4B-1708-43FA-BC97-5E5EFFA3E786}" type="presOf" srcId="{1D3E2037-44ED-4067-90F4-FDFAFD5E8E8D}" destId="{8FD38C0D-1FB4-4784-9DE6-7FE1D51139B8}" srcOrd="0" destOrd="2" presId="urn:microsoft.com/office/officeart/2005/8/layout/hList1"/>
    <dgm:cxn modelId="{01EE406F-4E9E-43AB-8340-D88437C61F49}" type="presOf" srcId="{80DC3CAA-61C9-4BF9-8CA8-866536D2F1BE}" destId="{F9029F8D-79FB-4CCC-B7C4-08AAB4DCA2C7}" srcOrd="0" destOrd="0" presId="urn:microsoft.com/office/officeart/2005/8/layout/hList1"/>
    <dgm:cxn modelId="{EBA5F951-5C27-43B9-9C67-9B1263761995}" type="presOf" srcId="{40724A23-2181-4DAF-9160-0C63D30690C4}" destId="{B5F8D45B-ABF0-4F63-B34B-835AD86C27A7}" srcOrd="0" destOrd="2" presId="urn:microsoft.com/office/officeart/2005/8/layout/hList1"/>
    <dgm:cxn modelId="{BA9F3B85-D048-48D4-91AE-3E8681A85F74}" type="presOf" srcId="{2838782E-D307-45E1-8E0B-220AC5B49061}" destId="{E351284F-8C99-4723-ADD0-1375AEBA3468}" srcOrd="0" destOrd="0" presId="urn:microsoft.com/office/officeart/2005/8/layout/hList1"/>
    <dgm:cxn modelId="{57ECBB8C-BB20-4A5F-BFB9-0858EE15EA36}" srcId="{80DC3CAA-61C9-4BF9-8CA8-866536D2F1BE}" destId="{81D7FA91-8A40-4193-A8D4-6C91906F9BA4}" srcOrd="0" destOrd="0" parTransId="{2E1F760E-890C-47CA-912D-A2DAAB03E236}" sibTransId="{838A3D72-1CF4-430B-89E5-F6E7E8C69A64}"/>
    <dgm:cxn modelId="{CD19C1A1-4E3C-449A-9A85-EC6E6315F911}" srcId="{2838782E-D307-45E1-8E0B-220AC5B49061}" destId="{40724A23-2181-4DAF-9160-0C63D30690C4}" srcOrd="2" destOrd="0" parTransId="{0AA65984-D1CB-4DA8-855F-A5A3E7665BF1}" sibTransId="{4AF06DBD-3AB4-4AEC-A476-623DBDBA517C}"/>
    <dgm:cxn modelId="{E84ACDA9-58A7-4960-9FE5-59B7FAAC1C63}" srcId="{7DDA091B-49D4-4F3C-93CC-BAEC8124E21B}" destId="{2838782E-D307-45E1-8E0B-220AC5B49061}" srcOrd="1" destOrd="0" parTransId="{870BD76D-97F3-4498-9229-6C0EDD9F0CF1}" sibTransId="{C293788B-1ABD-4AED-A9EB-3FBB75C03087}"/>
    <dgm:cxn modelId="{CE503105-72A9-442E-A646-AD3D8E5AC5AF}" type="presParOf" srcId="{1F97B183-CCE4-4962-B272-0777BB82EB3B}" destId="{2408E97B-878B-45F2-BFC4-6435DD41A7BD}" srcOrd="0" destOrd="0" presId="urn:microsoft.com/office/officeart/2005/8/layout/hList1"/>
    <dgm:cxn modelId="{68DC2D1E-5502-4900-B192-3D198E94B347}" type="presParOf" srcId="{2408E97B-878B-45F2-BFC4-6435DD41A7BD}" destId="{F9029F8D-79FB-4CCC-B7C4-08AAB4DCA2C7}" srcOrd="0" destOrd="0" presId="urn:microsoft.com/office/officeart/2005/8/layout/hList1"/>
    <dgm:cxn modelId="{927FF4D1-1438-4518-A022-DD419B56B9BF}" type="presParOf" srcId="{2408E97B-878B-45F2-BFC4-6435DD41A7BD}" destId="{8FD38C0D-1FB4-4784-9DE6-7FE1D51139B8}" srcOrd="1" destOrd="0" presId="urn:microsoft.com/office/officeart/2005/8/layout/hList1"/>
    <dgm:cxn modelId="{EEA3CFFE-65F1-49C6-9751-FEA30E729EEB}" type="presParOf" srcId="{1F97B183-CCE4-4962-B272-0777BB82EB3B}" destId="{07ED9E60-8EBD-471A-90CD-D74C27E10E30}" srcOrd="1" destOrd="0" presId="urn:microsoft.com/office/officeart/2005/8/layout/hList1"/>
    <dgm:cxn modelId="{14E9A28A-B642-4FEC-AEA4-D239C172C9CB}" type="presParOf" srcId="{1F97B183-CCE4-4962-B272-0777BB82EB3B}" destId="{650C3608-6DE9-479C-A202-24D667E074FE}" srcOrd="2" destOrd="0" presId="urn:microsoft.com/office/officeart/2005/8/layout/hList1"/>
    <dgm:cxn modelId="{2AC87988-B2C0-4123-985A-EAF46585F6C2}" type="presParOf" srcId="{650C3608-6DE9-479C-A202-24D667E074FE}" destId="{E351284F-8C99-4723-ADD0-1375AEBA3468}" srcOrd="0" destOrd="0" presId="urn:microsoft.com/office/officeart/2005/8/layout/hList1"/>
    <dgm:cxn modelId="{AA9AE65C-94AE-42BB-886E-63114BE5CBC5}" type="presParOf" srcId="{650C3608-6DE9-479C-A202-24D667E074FE}" destId="{B5F8D45B-ABF0-4F63-B34B-835AD86C27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A6C5C0-AAC3-45FA-81A1-6ADE699633DD}" type="doc">
      <dgm:prSet loTypeId="urn:microsoft.com/office/officeart/2005/8/layout/hList1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64C16C3C-041A-4813-B8B8-84361878601A}">
      <dgm:prSet/>
      <dgm:spPr/>
      <dgm:t>
        <a:bodyPr/>
        <a:lstStyle/>
        <a:p>
          <a:r>
            <a:rPr lang="en-MT"/>
            <a:t>The team needs business knowledge about all domains</a:t>
          </a:r>
        </a:p>
      </dgm:t>
    </dgm:pt>
    <dgm:pt modelId="{A62EAEA3-69D4-4E59-A4E9-0A6A4CF93FE6}" type="parTrans" cxnId="{A54EB324-01E3-44A2-9F0E-107E21D29501}">
      <dgm:prSet/>
      <dgm:spPr/>
      <dgm:t>
        <a:bodyPr/>
        <a:lstStyle/>
        <a:p>
          <a:endParaRPr lang="en-MT"/>
        </a:p>
      </dgm:t>
    </dgm:pt>
    <dgm:pt modelId="{FBB98111-68A0-43EA-ADD9-6835B422BB14}" type="sibTrans" cxnId="{A54EB324-01E3-44A2-9F0E-107E21D29501}">
      <dgm:prSet/>
      <dgm:spPr/>
      <dgm:t>
        <a:bodyPr/>
        <a:lstStyle/>
        <a:p>
          <a:endParaRPr lang="en-MT"/>
        </a:p>
      </dgm:t>
    </dgm:pt>
    <dgm:pt modelId="{037019AF-B23D-4770-84A4-A531806C4FA1}">
      <dgm:prSet/>
      <dgm:spPr/>
      <dgm:t>
        <a:bodyPr/>
        <a:lstStyle/>
        <a:p>
          <a:r>
            <a:rPr lang="en-MT"/>
            <a:t>The team needs business knowledge</a:t>
          </a:r>
        </a:p>
      </dgm:t>
    </dgm:pt>
    <dgm:pt modelId="{E896DCB7-BE2C-4021-8CD0-81682F447722}" type="parTrans" cxnId="{9111BAD3-3569-48BD-A7D9-28B27699E514}">
      <dgm:prSet/>
      <dgm:spPr/>
      <dgm:t>
        <a:bodyPr/>
        <a:lstStyle/>
        <a:p>
          <a:endParaRPr lang="en-MT"/>
        </a:p>
      </dgm:t>
    </dgm:pt>
    <dgm:pt modelId="{72C90A69-7E86-414E-8060-993F75C7473F}" type="sibTrans" cxnId="{9111BAD3-3569-48BD-A7D9-28B27699E514}">
      <dgm:prSet/>
      <dgm:spPr/>
      <dgm:t>
        <a:bodyPr/>
        <a:lstStyle/>
        <a:p>
          <a:endParaRPr lang="en-MT"/>
        </a:p>
      </dgm:t>
    </dgm:pt>
    <dgm:pt modelId="{8789EC1C-F796-4246-B12E-7CFE984D6957}">
      <dgm:prSet/>
      <dgm:spPr/>
      <dgm:t>
        <a:bodyPr/>
        <a:lstStyle/>
        <a:p>
          <a:r>
            <a:rPr lang="en-MT"/>
            <a:t>This is a hard task</a:t>
          </a:r>
        </a:p>
      </dgm:t>
    </dgm:pt>
    <dgm:pt modelId="{1F35D41D-96A8-4A49-A71C-94AF7C05C8AB}" type="parTrans" cxnId="{3066B988-B277-4D01-8B49-3F11EBF14641}">
      <dgm:prSet/>
      <dgm:spPr/>
      <dgm:t>
        <a:bodyPr/>
        <a:lstStyle/>
        <a:p>
          <a:endParaRPr lang="en-MT"/>
        </a:p>
      </dgm:t>
    </dgm:pt>
    <dgm:pt modelId="{860C124F-4D07-4A30-A1B5-7D67FC06EB87}" type="sibTrans" cxnId="{3066B988-B277-4D01-8B49-3F11EBF14641}">
      <dgm:prSet/>
      <dgm:spPr/>
      <dgm:t>
        <a:bodyPr/>
        <a:lstStyle/>
        <a:p>
          <a:endParaRPr lang="en-MT"/>
        </a:p>
      </dgm:t>
    </dgm:pt>
    <dgm:pt modelId="{1722259A-8A34-46B3-AF40-53E5D227CD1A}">
      <dgm:prSet/>
      <dgm:spPr/>
      <dgm:t>
        <a:bodyPr/>
        <a:lstStyle/>
        <a:p>
          <a:r>
            <a:rPr lang="en-MT"/>
            <a:t>Each domain will be ingested in sequence</a:t>
          </a:r>
        </a:p>
      </dgm:t>
    </dgm:pt>
    <dgm:pt modelId="{93557589-8553-4DE2-AC29-8C6D08F46122}" type="parTrans" cxnId="{4691AA5E-DD33-4A16-B02C-506E5FF17A11}">
      <dgm:prSet/>
      <dgm:spPr/>
      <dgm:t>
        <a:bodyPr/>
        <a:lstStyle/>
        <a:p>
          <a:endParaRPr lang="en-MT"/>
        </a:p>
      </dgm:t>
    </dgm:pt>
    <dgm:pt modelId="{F6F769B3-DBCF-404A-86D1-3CC6DED37E1C}" type="sibTrans" cxnId="{4691AA5E-DD33-4A16-B02C-506E5FF17A11}">
      <dgm:prSet/>
      <dgm:spPr/>
      <dgm:t>
        <a:bodyPr/>
        <a:lstStyle/>
        <a:p>
          <a:endParaRPr lang="en-MT"/>
        </a:p>
      </dgm:t>
    </dgm:pt>
    <dgm:pt modelId="{9F7EC508-7637-4123-9580-2C2341252E00}">
      <dgm:prSet/>
      <dgm:spPr/>
      <dgm:t>
        <a:bodyPr/>
        <a:lstStyle/>
        <a:p>
          <a:r>
            <a:rPr lang="en-MT"/>
            <a:t>Some variations may help, but not much</a:t>
          </a:r>
        </a:p>
      </dgm:t>
    </dgm:pt>
    <dgm:pt modelId="{52A93FEA-05F5-4EE3-BF69-98C8FC5FAA62}" type="parTrans" cxnId="{1A75699C-9BA8-43E1-BD3A-9BDC94DB68E3}">
      <dgm:prSet/>
      <dgm:spPr/>
      <dgm:t>
        <a:bodyPr/>
        <a:lstStyle/>
        <a:p>
          <a:endParaRPr lang="en-MT"/>
        </a:p>
      </dgm:t>
    </dgm:pt>
    <dgm:pt modelId="{E6F5FB6A-0EFE-44D3-93BF-6731943C0C65}" type="sibTrans" cxnId="{1A75699C-9BA8-43E1-BD3A-9BDC94DB68E3}">
      <dgm:prSet/>
      <dgm:spPr/>
      <dgm:t>
        <a:bodyPr/>
        <a:lstStyle/>
        <a:p>
          <a:endParaRPr lang="en-MT"/>
        </a:p>
      </dgm:t>
    </dgm:pt>
    <dgm:pt modelId="{A8994DC8-FCC4-4D99-93F5-869A31EC8608}">
      <dgm:prSet/>
      <dgm:spPr/>
      <dgm:t>
        <a:bodyPr/>
        <a:lstStyle/>
        <a:p>
          <a:r>
            <a:rPr lang="en-MT"/>
            <a:t>A backlog of requests will grow</a:t>
          </a:r>
        </a:p>
      </dgm:t>
    </dgm:pt>
    <dgm:pt modelId="{1E560736-7D80-43BF-BCF2-91B6EACEC102}" type="parTrans" cxnId="{97CBBBFA-278B-4D22-9DF5-C8A5DEB94A5E}">
      <dgm:prSet/>
      <dgm:spPr/>
      <dgm:t>
        <a:bodyPr/>
        <a:lstStyle/>
        <a:p>
          <a:endParaRPr lang="en-MT"/>
        </a:p>
      </dgm:t>
    </dgm:pt>
    <dgm:pt modelId="{2FFFA539-EE0E-4A2D-9D51-232346ABB3E0}" type="sibTrans" cxnId="{97CBBBFA-278B-4D22-9DF5-C8A5DEB94A5E}">
      <dgm:prSet/>
      <dgm:spPr/>
      <dgm:t>
        <a:bodyPr/>
        <a:lstStyle/>
        <a:p>
          <a:endParaRPr lang="en-MT"/>
        </a:p>
      </dgm:t>
    </dgm:pt>
    <dgm:pt modelId="{53C72261-68A8-40AF-AC00-7BCEA3732352}">
      <dgm:prSet/>
      <dgm:spPr/>
      <dgm:t>
        <a:bodyPr/>
        <a:lstStyle/>
        <a:p>
          <a:r>
            <a:rPr lang="en-MT"/>
            <a:t>Departments will keep producing in isolation</a:t>
          </a:r>
        </a:p>
      </dgm:t>
    </dgm:pt>
    <dgm:pt modelId="{0DBC575D-CE06-4850-BDA6-1A0AECCC05FF}" type="parTrans" cxnId="{3A6498AB-5D03-4606-A265-E9EF87C2E8AB}">
      <dgm:prSet/>
      <dgm:spPr/>
      <dgm:t>
        <a:bodyPr/>
        <a:lstStyle/>
        <a:p>
          <a:endParaRPr lang="en-MT"/>
        </a:p>
      </dgm:t>
    </dgm:pt>
    <dgm:pt modelId="{F873E4A8-6A6D-4D31-9F7B-901F76FF24AE}" type="sibTrans" cxnId="{3A6498AB-5D03-4606-A265-E9EF87C2E8AB}">
      <dgm:prSet/>
      <dgm:spPr/>
      <dgm:t>
        <a:bodyPr/>
        <a:lstStyle/>
        <a:p>
          <a:endParaRPr lang="en-MT"/>
        </a:p>
      </dgm:t>
    </dgm:pt>
    <dgm:pt modelId="{AF22CEA6-4564-49C6-87DD-8B888260BAFF}">
      <dgm:prSet/>
      <dgm:spPr/>
      <dgm:t>
        <a:bodyPr/>
        <a:lstStyle/>
        <a:p>
          <a:r>
            <a:rPr lang="en-GB"/>
            <a:t>Instead of letting departments work in isolation, why not onboard their technical staff into the data platform, giving them guidance and guardrails to build within enterprise rules?</a:t>
          </a:r>
          <a:endParaRPr lang="en-MT"/>
        </a:p>
      </dgm:t>
    </dgm:pt>
    <dgm:pt modelId="{66B98BD2-3CE5-482B-A9EE-871D3C38BA47}" type="parTrans" cxnId="{FD9CC1F0-0160-4348-B33C-E66021D5EDDA}">
      <dgm:prSet/>
      <dgm:spPr/>
      <dgm:t>
        <a:bodyPr/>
        <a:lstStyle/>
        <a:p>
          <a:endParaRPr lang="en-MT"/>
        </a:p>
      </dgm:t>
    </dgm:pt>
    <dgm:pt modelId="{2230EC92-F484-4910-897C-86F7FB1DC61E}" type="sibTrans" cxnId="{FD9CC1F0-0160-4348-B33C-E66021D5EDDA}">
      <dgm:prSet/>
      <dgm:spPr/>
      <dgm:t>
        <a:bodyPr/>
        <a:lstStyle/>
        <a:p>
          <a:endParaRPr lang="en-MT"/>
        </a:p>
      </dgm:t>
    </dgm:pt>
    <dgm:pt modelId="{39E58FBA-4155-4EE6-957F-6F50889C2B1B}" type="pres">
      <dgm:prSet presAssocID="{C4A6C5C0-AAC3-45FA-81A1-6ADE699633DD}" presName="Name0" presStyleCnt="0">
        <dgm:presLayoutVars>
          <dgm:dir/>
          <dgm:animLvl val="lvl"/>
          <dgm:resizeHandles val="exact"/>
        </dgm:presLayoutVars>
      </dgm:prSet>
      <dgm:spPr/>
    </dgm:pt>
    <dgm:pt modelId="{5FEB0213-9C9E-472A-B75F-C5452ADCD45A}" type="pres">
      <dgm:prSet presAssocID="{64C16C3C-041A-4813-B8B8-84361878601A}" presName="composite" presStyleCnt="0"/>
      <dgm:spPr/>
    </dgm:pt>
    <dgm:pt modelId="{319168AE-2D05-412D-A2B8-5A4763C9F1B2}" type="pres">
      <dgm:prSet presAssocID="{64C16C3C-041A-4813-B8B8-8436187860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B1955A9-E48A-4EB3-9E02-C7149A48BDC8}" type="pres">
      <dgm:prSet presAssocID="{64C16C3C-041A-4813-B8B8-84361878601A}" presName="desTx" presStyleLbl="alignAccFollowNode1" presStyleIdx="0" presStyleCnt="3">
        <dgm:presLayoutVars>
          <dgm:bulletEnabled val="1"/>
        </dgm:presLayoutVars>
      </dgm:prSet>
      <dgm:spPr/>
    </dgm:pt>
    <dgm:pt modelId="{9CD928EA-1061-4A1F-81F3-2B6E295CBB97}" type="pres">
      <dgm:prSet presAssocID="{FBB98111-68A0-43EA-ADD9-6835B422BB14}" presName="space" presStyleCnt="0"/>
      <dgm:spPr/>
    </dgm:pt>
    <dgm:pt modelId="{748DE580-E965-4708-8F30-66E5D1BA653D}" type="pres">
      <dgm:prSet presAssocID="{1722259A-8A34-46B3-AF40-53E5D227CD1A}" presName="composite" presStyleCnt="0"/>
      <dgm:spPr/>
    </dgm:pt>
    <dgm:pt modelId="{CEF3E72E-9C78-46D3-8F68-AD772FAAECCA}" type="pres">
      <dgm:prSet presAssocID="{1722259A-8A34-46B3-AF40-53E5D227CD1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694EF04-2807-4F15-9096-C9E67F858F2C}" type="pres">
      <dgm:prSet presAssocID="{1722259A-8A34-46B3-AF40-53E5D227CD1A}" presName="desTx" presStyleLbl="alignAccFollowNode1" presStyleIdx="1" presStyleCnt="3">
        <dgm:presLayoutVars>
          <dgm:bulletEnabled val="1"/>
        </dgm:presLayoutVars>
      </dgm:prSet>
      <dgm:spPr/>
    </dgm:pt>
    <dgm:pt modelId="{7C05ADE3-1F9D-41BA-B477-D96437C12032}" type="pres">
      <dgm:prSet presAssocID="{F6F769B3-DBCF-404A-86D1-3CC6DED37E1C}" presName="space" presStyleCnt="0"/>
      <dgm:spPr/>
    </dgm:pt>
    <dgm:pt modelId="{73893008-2EFE-4FB9-995B-86C400D72340}" type="pres">
      <dgm:prSet presAssocID="{A8994DC8-FCC4-4D99-93F5-869A31EC8608}" presName="composite" presStyleCnt="0"/>
      <dgm:spPr/>
    </dgm:pt>
    <dgm:pt modelId="{63528D3B-BD46-49C3-9141-31F19B823765}" type="pres">
      <dgm:prSet presAssocID="{A8994DC8-FCC4-4D99-93F5-869A31EC860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602089E-F603-48A6-9C46-1A94A9BA33E2}" type="pres">
      <dgm:prSet presAssocID="{A8994DC8-FCC4-4D99-93F5-869A31EC860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BE36A04-AA3D-4D8E-9F09-9D83460BCC83}" type="presOf" srcId="{A8994DC8-FCC4-4D99-93F5-869A31EC8608}" destId="{63528D3B-BD46-49C3-9141-31F19B823765}" srcOrd="0" destOrd="0" presId="urn:microsoft.com/office/officeart/2005/8/layout/hList1"/>
    <dgm:cxn modelId="{C289080C-B76D-4F0E-827D-1B99BB789A9A}" type="presOf" srcId="{AF22CEA6-4564-49C6-87DD-8B888260BAFF}" destId="{8602089E-F603-48A6-9C46-1A94A9BA33E2}" srcOrd="0" destOrd="1" presId="urn:microsoft.com/office/officeart/2005/8/layout/hList1"/>
    <dgm:cxn modelId="{4C9C8D12-1362-4A7D-9ECB-FA5714132846}" type="presOf" srcId="{9F7EC508-7637-4123-9580-2C2341252E00}" destId="{9694EF04-2807-4F15-9096-C9E67F858F2C}" srcOrd="0" destOrd="0" presId="urn:microsoft.com/office/officeart/2005/8/layout/hList1"/>
    <dgm:cxn modelId="{A54EB324-01E3-44A2-9F0E-107E21D29501}" srcId="{C4A6C5C0-AAC3-45FA-81A1-6ADE699633DD}" destId="{64C16C3C-041A-4813-B8B8-84361878601A}" srcOrd="0" destOrd="0" parTransId="{A62EAEA3-69D4-4E59-A4E9-0A6A4CF93FE6}" sibTransId="{FBB98111-68A0-43EA-ADD9-6835B422BB14}"/>
    <dgm:cxn modelId="{46102430-2EFE-42FB-B1B1-63B59C7231FB}" type="presOf" srcId="{C4A6C5C0-AAC3-45FA-81A1-6ADE699633DD}" destId="{39E58FBA-4155-4EE6-957F-6F50889C2B1B}" srcOrd="0" destOrd="0" presId="urn:microsoft.com/office/officeart/2005/8/layout/hList1"/>
    <dgm:cxn modelId="{4691AA5E-DD33-4A16-B02C-506E5FF17A11}" srcId="{C4A6C5C0-AAC3-45FA-81A1-6ADE699633DD}" destId="{1722259A-8A34-46B3-AF40-53E5D227CD1A}" srcOrd="1" destOrd="0" parTransId="{93557589-8553-4DE2-AC29-8C6D08F46122}" sibTransId="{F6F769B3-DBCF-404A-86D1-3CC6DED37E1C}"/>
    <dgm:cxn modelId="{3066B988-B277-4D01-8B49-3F11EBF14641}" srcId="{64C16C3C-041A-4813-B8B8-84361878601A}" destId="{8789EC1C-F796-4246-B12E-7CFE984D6957}" srcOrd="1" destOrd="0" parTransId="{1F35D41D-96A8-4A49-A71C-94AF7C05C8AB}" sibTransId="{860C124F-4D07-4A30-A1B5-7D67FC06EB87}"/>
    <dgm:cxn modelId="{A88D1C97-C79D-4E57-BDD2-9C3B7CC3367F}" type="presOf" srcId="{037019AF-B23D-4770-84A4-A531806C4FA1}" destId="{FB1955A9-E48A-4EB3-9E02-C7149A48BDC8}" srcOrd="0" destOrd="0" presId="urn:microsoft.com/office/officeart/2005/8/layout/hList1"/>
    <dgm:cxn modelId="{1A75699C-9BA8-43E1-BD3A-9BDC94DB68E3}" srcId="{1722259A-8A34-46B3-AF40-53E5D227CD1A}" destId="{9F7EC508-7637-4123-9580-2C2341252E00}" srcOrd="0" destOrd="0" parTransId="{52A93FEA-05F5-4EE3-BF69-98C8FC5FAA62}" sibTransId="{E6F5FB6A-0EFE-44D3-93BF-6731943C0C65}"/>
    <dgm:cxn modelId="{F1B380A4-059C-40C1-BC3E-48D1578173E3}" type="presOf" srcId="{64C16C3C-041A-4813-B8B8-84361878601A}" destId="{319168AE-2D05-412D-A2B8-5A4763C9F1B2}" srcOrd="0" destOrd="0" presId="urn:microsoft.com/office/officeart/2005/8/layout/hList1"/>
    <dgm:cxn modelId="{3A6498AB-5D03-4606-A265-E9EF87C2E8AB}" srcId="{A8994DC8-FCC4-4D99-93F5-869A31EC8608}" destId="{53C72261-68A8-40AF-AC00-7BCEA3732352}" srcOrd="0" destOrd="0" parTransId="{0DBC575D-CE06-4850-BDA6-1A0AECCC05FF}" sibTransId="{F873E4A8-6A6D-4D31-9F7B-901F76FF24AE}"/>
    <dgm:cxn modelId="{2555FCC1-6802-4113-8F49-75DB09775632}" type="presOf" srcId="{1722259A-8A34-46B3-AF40-53E5D227CD1A}" destId="{CEF3E72E-9C78-46D3-8F68-AD772FAAECCA}" srcOrd="0" destOrd="0" presId="urn:microsoft.com/office/officeart/2005/8/layout/hList1"/>
    <dgm:cxn modelId="{7F9CE8CC-D88D-426B-B7CF-55E62D739AC5}" type="presOf" srcId="{8789EC1C-F796-4246-B12E-7CFE984D6957}" destId="{FB1955A9-E48A-4EB3-9E02-C7149A48BDC8}" srcOrd="0" destOrd="1" presId="urn:microsoft.com/office/officeart/2005/8/layout/hList1"/>
    <dgm:cxn modelId="{9111BAD3-3569-48BD-A7D9-28B27699E514}" srcId="{64C16C3C-041A-4813-B8B8-84361878601A}" destId="{037019AF-B23D-4770-84A4-A531806C4FA1}" srcOrd="0" destOrd="0" parTransId="{E896DCB7-BE2C-4021-8CD0-81682F447722}" sibTransId="{72C90A69-7E86-414E-8060-993F75C7473F}"/>
    <dgm:cxn modelId="{C5A1F5E0-99E8-43CB-91C6-896AA80AF6E9}" type="presOf" srcId="{53C72261-68A8-40AF-AC00-7BCEA3732352}" destId="{8602089E-F603-48A6-9C46-1A94A9BA33E2}" srcOrd="0" destOrd="0" presId="urn:microsoft.com/office/officeart/2005/8/layout/hList1"/>
    <dgm:cxn modelId="{FD9CC1F0-0160-4348-B33C-E66021D5EDDA}" srcId="{A8994DC8-FCC4-4D99-93F5-869A31EC8608}" destId="{AF22CEA6-4564-49C6-87DD-8B888260BAFF}" srcOrd="1" destOrd="0" parTransId="{66B98BD2-3CE5-482B-A9EE-871D3C38BA47}" sibTransId="{2230EC92-F484-4910-897C-86F7FB1DC61E}"/>
    <dgm:cxn modelId="{97CBBBFA-278B-4D22-9DF5-C8A5DEB94A5E}" srcId="{C4A6C5C0-AAC3-45FA-81A1-6ADE699633DD}" destId="{A8994DC8-FCC4-4D99-93F5-869A31EC8608}" srcOrd="2" destOrd="0" parTransId="{1E560736-7D80-43BF-BCF2-91B6EACEC102}" sibTransId="{2FFFA539-EE0E-4A2D-9D51-232346ABB3E0}"/>
    <dgm:cxn modelId="{52F16B21-A42E-4AFB-8F6B-266409B8563B}" type="presParOf" srcId="{39E58FBA-4155-4EE6-957F-6F50889C2B1B}" destId="{5FEB0213-9C9E-472A-B75F-C5452ADCD45A}" srcOrd="0" destOrd="0" presId="urn:microsoft.com/office/officeart/2005/8/layout/hList1"/>
    <dgm:cxn modelId="{EB652AEA-467B-475F-80A8-0AAF8569EE24}" type="presParOf" srcId="{5FEB0213-9C9E-472A-B75F-C5452ADCD45A}" destId="{319168AE-2D05-412D-A2B8-5A4763C9F1B2}" srcOrd="0" destOrd="0" presId="urn:microsoft.com/office/officeart/2005/8/layout/hList1"/>
    <dgm:cxn modelId="{78F82E18-98A1-4939-BC24-61E462258759}" type="presParOf" srcId="{5FEB0213-9C9E-472A-B75F-C5452ADCD45A}" destId="{FB1955A9-E48A-4EB3-9E02-C7149A48BDC8}" srcOrd="1" destOrd="0" presId="urn:microsoft.com/office/officeart/2005/8/layout/hList1"/>
    <dgm:cxn modelId="{4F9F887F-B139-42BE-B178-49EA47BBDE70}" type="presParOf" srcId="{39E58FBA-4155-4EE6-957F-6F50889C2B1B}" destId="{9CD928EA-1061-4A1F-81F3-2B6E295CBB97}" srcOrd="1" destOrd="0" presId="urn:microsoft.com/office/officeart/2005/8/layout/hList1"/>
    <dgm:cxn modelId="{64EC8D0A-8616-4B50-98F4-ED880C24374B}" type="presParOf" srcId="{39E58FBA-4155-4EE6-957F-6F50889C2B1B}" destId="{748DE580-E965-4708-8F30-66E5D1BA653D}" srcOrd="2" destOrd="0" presId="urn:microsoft.com/office/officeart/2005/8/layout/hList1"/>
    <dgm:cxn modelId="{A8292D19-AEF6-44EA-ABE9-84B493B07E87}" type="presParOf" srcId="{748DE580-E965-4708-8F30-66E5D1BA653D}" destId="{CEF3E72E-9C78-46D3-8F68-AD772FAAECCA}" srcOrd="0" destOrd="0" presId="urn:microsoft.com/office/officeart/2005/8/layout/hList1"/>
    <dgm:cxn modelId="{3BB74AB5-4857-4E0F-A5DE-0F41D11775E6}" type="presParOf" srcId="{748DE580-E965-4708-8F30-66E5D1BA653D}" destId="{9694EF04-2807-4F15-9096-C9E67F858F2C}" srcOrd="1" destOrd="0" presId="urn:microsoft.com/office/officeart/2005/8/layout/hList1"/>
    <dgm:cxn modelId="{9A3DA44C-42A1-489B-AFA6-EAC4FABA6CD9}" type="presParOf" srcId="{39E58FBA-4155-4EE6-957F-6F50889C2B1B}" destId="{7C05ADE3-1F9D-41BA-B477-D96437C12032}" srcOrd="3" destOrd="0" presId="urn:microsoft.com/office/officeart/2005/8/layout/hList1"/>
    <dgm:cxn modelId="{AEE2DB57-634E-4187-A35B-62F9D6203BB6}" type="presParOf" srcId="{39E58FBA-4155-4EE6-957F-6F50889C2B1B}" destId="{73893008-2EFE-4FB9-995B-86C400D72340}" srcOrd="4" destOrd="0" presId="urn:microsoft.com/office/officeart/2005/8/layout/hList1"/>
    <dgm:cxn modelId="{FB209321-AAEE-47B6-8A51-A8C4466BCB39}" type="presParOf" srcId="{73893008-2EFE-4FB9-995B-86C400D72340}" destId="{63528D3B-BD46-49C3-9141-31F19B823765}" srcOrd="0" destOrd="0" presId="urn:microsoft.com/office/officeart/2005/8/layout/hList1"/>
    <dgm:cxn modelId="{AF573C14-2229-4C9E-8D26-884FB58C66AE}" type="presParOf" srcId="{73893008-2EFE-4FB9-995B-86C400D72340}" destId="{8602089E-F603-48A6-9C46-1A94A9BA33E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0465C4-C7C6-4FEC-B29E-8D024177B748}" type="doc">
      <dgm:prSet loTypeId="urn:microsoft.com/office/officeart/2005/8/layout/hList1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F1AD64BF-050C-4EE3-99FD-4169BE6E8B74}">
      <dgm:prSet/>
      <dgm:spPr/>
      <dgm:t>
        <a:bodyPr/>
        <a:lstStyle/>
        <a:p>
          <a:r>
            <a:rPr lang="en-MT"/>
            <a:t>It requires independent teams for each product</a:t>
          </a:r>
        </a:p>
      </dgm:t>
    </dgm:pt>
    <dgm:pt modelId="{23E86369-5FB2-4A17-9062-9C18EC6EC5C8}" type="parTrans" cxnId="{67055922-BF68-4192-95F5-B9F275C2B07A}">
      <dgm:prSet/>
      <dgm:spPr/>
      <dgm:t>
        <a:bodyPr/>
        <a:lstStyle/>
        <a:p>
          <a:endParaRPr lang="en-MT"/>
        </a:p>
      </dgm:t>
    </dgm:pt>
    <dgm:pt modelId="{23CBCCD6-C0FC-4AA1-B56A-AA41C158578B}" type="sibTrans" cxnId="{67055922-BF68-4192-95F5-B9F275C2B07A}">
      <dgm:prSet/>
      <dgm:spPr/>
      <dgm:t>
        <a:bodyPr/>
        <a:lstStyle/>
        <a:p>
          <a:endParaRPr lang="en-MT"/>
        </a:p>
      </dgm:t>
    </dgm:pt>
    <dgm:pt modelId="{FF28146E-4647-4D5A-AF31-CDB39812A32A}">
      <dgm:prSet/>
      <dgm:spPr/>
      <dgm:t>
        <a:bodyPr/>
        <a:lstStyle/>
        <a:p>
          <a:r>
            <a:rPr lang="en-MT"/>
            <a:t>Business knowledge is distributed</a:t>
          </a:r>
        </a:p>
      </dgm:t>
    </dgm:pt>
    <dgm:pt modelId="{7353443A-F0E9-4938-A623-7BA8EDD377CB}" type="parTrans" cxnId="{7BD6A19B-52F0-466D-995F-43BD8B94DBEE}">
      <dgm:prSet/>
      <dgm:spPr/>
      <dgm:t>
        <a:bodyPr/>
        <a:lstStyle/>
        <a:p>
          <a:endParaRPr lang="en-MT"/>
        </a:p>
      </dgm:t>
    </dgm:pt>
    <dgm:pt modelId="{4D2F73B9-FA9F-49F5-84D4-41490EAA6719}" type="sibTrans" cxnId="{7BD6A19B-52F0-466D-995F-43BD8B94DBEE}">
      <dgm:prSet/>
      <dgm:spPr/>
      <dgm:t>
        <a:bodyPr/>
        <a:lstStyle/>
        <a:p>
          <a:endParaRPr lang="en-MT"/>
        </a:p>
      </dgm:t>
    </dgm:pt>
    <dgm:pt modelId="{EC2C6463-25DD-4A7D-A2DE-7DAF0161CE0F}">
      <dgm:prSet/>
      <dgm:spPr/>
      <dgm:t>
        <a:bodyPr/>
        <a:lstStyle/>
        <a:p>
          <a:r>
            <a:rPr lang="en-MT"/>
            <a:t>Not all companies can implement this</a:t>
          </a:r>
        </a:p>
      </dgm:t>
    </dgm:pt>
    <dgm:pt modelId="{E5645D50-7C3B-4FAB-91A0-9B8B3192FF57}" type="parTrans" cxnId="{80823C01-54FD-48CD-A29C-10BD4F879EC4}">
      <dgm:prSet/>
      <dgm:spPr/>
      <dgm:t>
        <a:bodyPr/>
        <a:lstStyle/>
        <a:p>
          <a:endParaRPr lang="en-MT"/>
        </a:p>
      </dgm:t>
    </dgm:pt>
    <dgm:pt modelId="{9D82489A-707F-479C-8A98-2FE4A0AC2BC2}" type="sibTrans" cxnId="{80823C01-54FD-48CD-A29C-10BD4F879EC4}">
      <dgm:prSet/>
      <dgm:spPr/>
      <dgm:t>
        <a:bodyPr/>
        <a:lstStyle/>
        <a:p>
          <a:endParaRPr lang="en-MT"/>
        </a:p>
      </dgm:t>
    </dgm:pt>
    <dgm:pt modelId="{28E091AD-FE2A-43F6-8C34-14363F19A435}">
      <dgm:prSet/>
      <dgm:spPr/>
      <dgm:t>
        <a:bodyPr/>
        <a:lstStyle/>
        <a:p>
          <a:r>
            <a:rPr lang="en-MT"/>
            <a:t>It can be implemented slowly</a:t>
          </a:r>
        </a:p>
      </dgm:t>
    </dgm:pt>
    <dgm:pt modelId="{99C9B2FD-CDB0-4F59-918F-46C0028C674F}" type="parTrans" cxnId="{EFB5571B-46F0-4CAB-909F-9CD2AFCCDBA4}">
      <dgm:prSet/>
      <dgm:spPr/>
      <dgm:t>
        <a:bodyPr/>
        <a:lstStyle/>
        <a:p>
          <a:endParaRPr lang="en-MT"/>
        </a:p>
      </dgm:t>
    </dgm:pt>
    <dgm:pt modelId="{43A9A55E-9A9F-463E-8184-D2BFA4C0AC73}" type="sibTrans" cxnId="{EFB5571B-46F0-4CAB-909F-9CD2AFCCDBA4}">
      <dgm:prSet/>
      <dgm:spPr/>
      <dgm:t>
        <a:bodyPr/>
        <a:lstStyle/>
        <a:p>
          <a:endParaRPr lang="en-MT"/>
        </a:p>
      </dgm:t>
    </dgm:pt>
    <dgm:pt modelId="{0409655C-6C9B-471F-8E4A-ACCC8A5878B5}">
      <dgm:prSet/>
      <dgm:spPr/>
      <dgm:t>
        <a:bodyPr/>
        <a:lstStyle/>
        <a:p>
          <a:r>
            <a:rPr lang="en-MT"/>
            <a:t>It requires Data Platform as A Service</a:t>
          </a:r>
        </a:p>
      </dgm:t>
    </dgm:pt>
    <dgm:pt modelId="{9B82515A-178F-42B4-939D-7CD60319D99B}" type="parTrans" cxnId="{210CA3CA-43AC-417F-9E57-09CBCFF42FF2}">
      <dgm:prSet/>
      <dgm:spPr/>
      <dgm:t>
        <a:bodyPr/>
        <a:lstStyle/>
        <a:p>
          <a:endParaRPr lang="en-MT"/>
        </a:p>
      </dgm:t>
    </dgm:pt>
    <dgm:pt modelId="{9FD5F4C5-30E3-4F45-9AE5-1046461538BF}" type="sibTrans" cxnId="{210CA3CA-43AC-417F-9E57-09CBCFF42FF2}">
      <dgm:prSet/>
      <dgm:spPr/>
      <dgm:t>
        <a:bodyPr/>
        <a:lstStyle/>
        <a:p>
          <a:endParaRPr lang="en-MT"/>
        </a:p>
      </dgm:t>
    </dgm:pt>
    <dgm:pt modelId="{D713D178-840D-4420-AC70-32063A8BEA47}">
      <dgm:prSet/>
      <dgm:spPr/>
      <dgm:t>
        <a:bodyPr/>
        <a:lstStyle/>
        <a:p>
          <a:r>
            <a:rPr lang="en-MT"/>
            <a:t>Fabric is almost the only platform providing this</a:t>
          </a:r>
        </a:p>
      </dgm:t>
    </dgm:pt>
    <dgm:pt modelId="{CD7AC76D-2EF2-4F2B-A104-A3E4339F7A5E}" type="parTrans" cxnId="{B3C8943A-3710-4ACA-BBFC-241B65F28231}">
      <dgm:prSet/>
      <dgm:spPr/>
      <dgm:t>
        <a:bodyPr/>
        <a:lstStyle/>
        <a:p>
          <a:endParaRPr lang="en-MT"/>
        </a:p>
      </dgm:t>
    </dgm:pt>
    <dgm:pt modelId="{1E43C02B-D692-4A52-9715-CB259DB659CD}" type="sibTrans" cxnId="{B3C8943A-3710-4ACA-BBFC-241B65F28231}">
      <dgm:prSet/>
      <dgm:spPr/>
      <dgm:t>
        <a:bodyPr/>
        <a:lstStyle/>
        <a:p>
          <a:endParaRPr lang="en-MT"/>
        </a:p>
      </dgm:t>
    </dgm:pt>
    <dgm:pt modelId="{A4BD67C8-F14B-4837-BB0D-85EFC4A5C1C4}">
      <dgm:prSet/>
      <dgm:spPr/>
      <dgm:t>
        <a:bodyPr/>
        <a:lstStyle/>
        <a:p>
          <a:r>
            <a:rPr lang="en-MT"/>
            <a:t>Each data product provides services</a:t>
          </a:r>
        </a:p>
      </dgm:t>
    </dgm:pt>
    <dgm:pt modelId="{6A115D90-AA4B-4235-94D5-5D22C79F084A}" type="parTrans" cxnId="{A0147FBE-D967-478D-9C96-BC405C04553D}">
      <dgm:prSet/>
      <dgm:spPr/>
      <dgm:t>
        <a:bodyPr/>
        <a:lstStyle/>
        <a:p>
          <a:endParaRPr lang="en-MT"/>
        </a:p>
      </dgm:t>
    </dgm:pt>
    <dgm:pt modelId="{7F548E9C-6DD4-4AF5-BB67-4E57BA862E7C}" type="sibTrans" cxnId="{A0147FBE-D967-478D-9C96-BC405C04553D}">
      <dgm:prSet/>
      <dgm:spPr/>
      <dgm:t>
        <a:bodyPr/>
        <a:lstStyle/>
        <a:p>
          <a:endParaRPr lang="en-MT"/>
        </a:p>
      </dgm:t>
    </dgm:pt>
    <dgm:pt modelId="{1317ECFE-22D4-4533-B146-ED11EA56443C}">
      <dgm:prSet/>
      <dgm:spPr/>
      <dgm:t>
        <a:bodyPr/>
        <a:lstStyle/>
        <a:p>
          <a:r>
            <a:rPr lang="en-MT"/>
            <a:t>These are services for Data Engineers</a:t>
          </a:r>
        </a:p>
      </dgm:t>
    </dgm:pt>
    <dgm:pt modelId="{CE99325C-58C4-4D53-B8E0-432CBDEF48B5}" type="parTrans" cxnId="{E75A504F-CF00-487D-BC69-2FFF6699884C}">
      <dgm:prSet/>
      <dgm:spPr/>
      <dgm:t>
        <a:bodyPr/>
        <a:lstStyle/>
        <a:p>
          <a:endParaRPr lang="en-MT"/>
        </a:p>
      </dgm:t>
    </dgm:pt>
    <dgm:pt modelId="{18AD11EF-B83B-440F-AD52-2A5399F0F5E7}" type="sibTrans" cxnId="{E75A504F-CF00-487D-BC69-2FFF6699884C}">
      <dgm:prSet/>
      <dgm:spPr/>
      <dgm:t>
        <a:bodyPr/>
        <a:lstStyle/>
        <a:p>
          <a:endParaRPr lang="en-MT"/>
        </a:p>
      </dgm:t>
    </dgm:pt>
    <dgm:pt modelId="{25243742-B73D-4E53-A8D0-007823983B21}">
      <dgm:prSet/>
      <dgm:spPr/>
      <dgm:t>
        <a:bodyPr/>
        <a:lstStyle/>
        <a:p>
          <a:r>
            <a:rPr lang="en-MT"/>
            <a:t>Self-Service is getting away with the idea it’s on</a:t>
          </a:r>
          <a:r>
            <a:rPr lang="en-GB"/>
            <a:t>ly</a:t>
          </a:r>
          <a:r>
            <a:rPr lang="en-MT"/>
            <a:t> for end users</a:t>
          </a:r>
        </a:p>
      </dgm:t>
    </dgm:pt>
    <dgm:pt modelId="{AC633DE4-7C91-4EDE-8593-8D8B9276B0C1}" type="parTrans" cxnId="{C3C11411-00B6-4AD1-B11E-B01D0088CBFA}">
      <dgm:prSet/>
      <dgm:spPr/>
      <dgm:t>
        <a:bodyPr/>
        <a:lstStyle/>
        <a:p>
          <a:endParaRPr lang="en-MT"/>
        </a:p>
      </dgm:t>
    </dgm:pt>
    <dgm:pt modelId="{59713592-C85F-446D-883F-5743504AA3E4}" type="sibTrans" cxnId="{C3C11411-00B6-4AD1-B11E-B01D0088CBFA}">
      <dgm:prSet/>
      <dgm:spPr/>
      <dgm:t>
        <a:bodyPr/>
        <a:lstStyle/>
        <a:p>
          <a:endParaRPr lang="en-MT"/>
        </a:p>
      </dgm:t>
    </dgm:pt>
    <dgm:pt modelId="{2204C632-D7BB-4E66-9E69-90F727D49E98}" type="pres">
      <dgm:prSet presAssocID="{1E0465C4-C7C6-4FEC-B29E-8D024177B748}" presName="Name0" presStyleCnt="0">
        <dgm:presLayoutVars>
          <dgm:dir/>
          <dgm:animLvl val="lvl"/>
          <dgm:resizeHandles val="exact"/>
        </dgm:presLayoutVars>
      </dgm:prSet>
      <dgm:spPr/>
    </dgm:pt>
    <dgm:pt modelId="{C700EA38-7E23-4057-BCA4-F5C8899F73C6}" type="pres">
      <dgm:prSet presAssocID="{F1AD64BF-050C-4EE3-99FD-4169BE6E8B74}" presName="composite" presStyleCnt="0"/>
      <dgm:spPr/>
    </dgm:pt>
    <dgm:pt modelId="{6304D210-4B3F-40E3-824E-262FAD69B264}" type="pres">
      <dgm:prSet presAssocID="{F1AD64BF-050C-4EE3-99FD-4169BE6E8B7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88B8E87-EBC7-417A-B526-948BCAFBBCAF}" type="pres">
      <dgm:prSet presAssocID="{F1AD64BF-050C-4EE3-99FD-4169BE6E8B74}" presName="desTx" presStyleLbl="alignAccFollowNode1" presStyleIdx="0" presStyleCnt="3">
        <dgm:presLayoutVars>
          <dgm:bulletEnabled val="1"/>
        </dgm:presLayoutVars>
      </dgm:prSet>
      <dgm:spPr/>
    </dgm:pt>
    <dgm:pt modelId="{794F3183-D75C-45E2-89C9-047653E0E2F5}" type="pres">
      <dgm:prSet presAssocID="{23CBCCD6-C0FC-4AA1-B56A-AA41C158578B}" presName="space" presStyleCnt="0"/>
      <dgm:spPr/>
    </dgm:pt>
    <dgm:pt modelId="{12AECBA5-CD3F-4894-BE6A-84D77ADD0CF5}" type="pres">
      <dgm:prSet presAssocID="{0409655C-6C9B-471F-8E4A-ACCC8A5878B5}" presName="composite" presStyleCnt="0"/>
      <dgm:spPr/>
    </dgm:pt>
    <dgm:pt modelId="{8033BE00-0EBE-439E-A463-98BE49BB8E7F}" type="pres">
      <dgm:prSet presAssocID="{0409655C-6C9B-471F-8E4A-ACCC8A5878B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2BFE02A-6C6D-405A-8ADA-1CEA05B21317}" type="pres">
      <dgm:prSet presAssocID="{0409655C-6C9B-471F-8E4A-ACCC8A5878B5}" presName="desTx" presStyleLbl="alignAccFollowNode1" presStyleIdx="1" presStyleCnt="3">
        <dgm:presLayoutVars>
          <dgm:bulletEnabled val="1"/>
        </dgm:presLayoutVars>
      </dgm:prSet>
      <dgm:spPr/>
    </dgm:pt>
    <dgm:pt modelId="{C28AC759-F138-4221-B54E-C8FA6A5F45CB}" type="pres">
      <dgm:prSet presAssocID="{9FD5F4C5-30E3-4F45-9AE5-1046461538BF}" presName="space" presStyleCnt="0"/>
      <dgm:spPr/>
    </dgm:pt>
    <dgm:pt modelId="{A55769EE-C465-4929-9323-97519545437A}" type="pres">
      <dgm:prSet presAssocID="{A4BD67C8-F14B-4837-BB0D-85EFC4A5C1C4}" presName="composite" presStyleCnt="0"/>
      <dgm:spPr/>
    </dgm:pt>
    <dgm:pt modelId="{1226A33E-3534-4196-A77B-177642BF2E07}" type="pres">
      <dgm:prSet presAssocID="{A4BD67C8-F14B-4837-BB0D-85EFC4A5C1C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B603C6D-1958-455A-85E8-47B5FE4A5F1F}" type="pres">
      <dgm:prSet presAssocID="{A4BD67C8-F14B-4837-BB0D-85EFC4A5C1C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0450200-7374-4892-8824-AD75DF8966E8}" type="presOf" srcId="{0409655C-6C9B-471F-8E4A-ACCC8A5878B5}" destId="{8033BE00-0EBE-439E-A463-98BE49BB8E7F}" srcOrd="0" destOrd="0" presId="urn:microsoft.com/office/officeart/2005/8/layout/hList1"/>
    <dgm:cxn modelId="{80823C01-54FD-48CD-A29C-10BD4F879EC4}" srcId="{F1AD64BF-050C-4EE3-99FD-4169BE6E8B74}" destId="{EC2C6463-25DD-4A7D-A2DE-7DAF0161CE0F}" srcOrd="1" destOrd="0" parTransId="{E5645D50-7C3B-4FAB-91A0-9B8B3192FF57}" sibTransId="{9D82489A-707F-479C-8A98-2FE4A0AC2BC2}"/>
    <dgm:cxn modelId="{C3C11411-00B6-4AD1-B11E-B01D0088CBFA}" srcId="{A4BD67C8-F14B-4837-BB0D-85EFC4A5C1C4}" destId="{25243742-B73D-4E53-A8D0-007823983B21}" srcOrd="1" destOrd="0" parTransId="{AC633DE4-7C91-4EDE-8593-8D8B9276B0C1}" sibTransId="{59713592-C85F-446D-883F-5743504AA3E4}"/>
    <dgm:cxn modelId="{20F36F16-D7FB-42B5-9D52-D54E56EE4C3A}" type="presOf" srcId="{D713D178-840D-4420-AC70-32063A8BEA47}" destId="{B2BFE02A-6C6D-405A-8ADA-1CEA05B21317}" srcOrd="0" destOrd="0" presId="urn:microsoft.com/office/officeart/2005/8/layout/hList1"/>
    <dgm:cxn modelId="{EFB5571B-46F0-4CAB-909F-9CD2AFCCDBA4}" srcId="{F1AD64BF-050C-4EE3-99FD-4169BE6E8B74}" destId="{28E091AD-FE2A-43F6-8C34-14363F19A435}" srcOrd="2" destOrd="0" parTransId="{99C9B2FD-CDB0-4F59-918F-46C0028C674F}" sibTransId="{43A9A55E-9A9F-463E-8184-D2BFA4C0AC73}"/>
    <dgm:cxn modelId="{67055922-BF68-4192-95F5-B9F275C2B07A}" srcId="{1E0465C4-C7C6-4FEC-B29E-8D024177B748}" destId="{F1AD64BF-050C-4EE3-99FD-4169BE6E8B74}" srcOrd="0" destOrd="0" parTransId="{23E86369-5FB2-4A17-9062-9C18EC6EC5C8}" sibTransId="{23CBCCD6-C0FC-4AA1-B56A-AA41C158578B}"/>
    <dgm:cxn modelId="{B3C8943A-3710-4ACA-BBFC-241B65F28231}" srcId="{0409655C-6C9B-471F-8E4A-ACCC8A5878B5}" destId="{D713D178-840D-4420-AC70-32063A8BEA47}" srcOrd="0" destOrd="0" parTransId="{CD7AC76D-2EF2-4F2B-A104-A3E4339F7A5E}" sibTransId="{1E43C02B-D692-4A52-9715-CB259DB659CD}"/>
    <dgm:cxn modelId="{9161BA3E-DAF9-44EA-B93F-3BE69F8915B1}" type="presOf" srcId="{F1AD64BF-050C-4EE3-99FD-4169BE6E8B74}" destId="{6304D210-4B3F-40E3-824E-262FAD69B264}" srcOrd="0" destOrd="0" presId="urn:microsoft.com/office/officeart/2005/8/layout/hList1"/>
    <dgm:cxn modelId="{D7609941-D74B-4947-84E8-57DBD9F80F92}" type="presOf" srcId="{1317ECFE-22D4-4533-B146-ED11EA56443C}" destId="{AB603C6D-1958-455A-85E8-47B5FE4A5F1F}" srcOrd="0" destOrd="0" presId="urn:microsoft.com/office/officeart/2005/8/layout/hList1"/>
    <dgm:cxn modelId="{E75A504F-CF00-487D-BC69-2FFF6699884C}" srcId="{A4BD67C8-F14B-4837-BB0D-85EFC4A5C1C4}" destId="{1317ECFE-22D4-4533-B146-ED11EA56443C}" srcOrd="0" destOrd="0" parTransId="{CE99325C-58C4-4D53-B8E0-432CBDEF48B5}" sibTransId="{18AD11EF-B83B-440F-AD52-2A5399F0F5E7}"/>
    <dgm:cxn modelId="{25C33D77-12B2-47BB-9340-058C48C115ED}" type="presOf" srcId="{25243742-B73D-4E53-A8D0-007823983B21}" destId="{AB603C6D-1958-455A-85E8-47B5FE4A5F1F}" srcOrd="0" destOrd="1" presId="urn:microsoft.com/office/officeart/2005/8/layout/hList1"/>
    <dgm:cxn modelId="{4235D877-7494-4909-B388-6DB2EFA2F998}" type="presOf" srcId="{1E0465C4-C7C6-4FEC-B29E-8D024177B748}" destId="{2204C632-D7BB-4E66-9E69-90F727D49E98}" srcOrd="0" destOrd="0" presId="urn:microsoft.com/office/officeart/2005/8/layout/hList1"/>
    <dgm:cxn modelId="{D1B1E67C-ECBE-4E47-A413-18431D54B4E0}" type="presOf" srcId="{FF28146E-4647-4D5A-AF31-CDB39812A32A}" destId="{088B8E87-EBC7-417A-B526-948BCAFBBCAF}" srcOrd="0" destOrd="0" presId="urn:microsoft.com/office/officeart/2005/8/layout/hList1"/>
    <dgm:cxn modelId="{7BD6A19B-52F0-466D-995F-43BD8B94DBEE}" srcId="{F1AD64BF-050C-4EE3-99FD-4169BE6E8B74}" destId="{FF28146E-4647-4D5A-AF31-CDB39812A32A}" srcOrd="0" destOrd="0" parTransId="{7353443A-F0E9-4938-A623-7BA8EDD377CB}" sibTransId="{4D2F73B9-FA9F-49F5-84D4-41490EAA6719}"/>
    <dgm:cxn modelId="{2CB54EBB-AFA1-4172-85E6-1BD5FEF4731D}" type="presOf" srcId="{28E091AD-FE2A-43F6-8C34-14363F19A435}" destId="{088B8E87-EBC7-417A-B526-948BCAFBBCAF}" srcOrd="0" destOrd="2" presId="urn:microsoft.com/office/officeart/2005/8/layout/hList1"/>
    <dgm:cxn modelId="{A0147FBE-D967-478D-9C96-BC405C04553D}" srcId="{1E0465C4-C7C6-4FEC-B29E-8D024177B748}" destId="{A4BD67C8-F14B-4837-BB0D-85EFC4A5C1C4}" srcOrd="2" destOrd="0" parTransId="{6A115D90-AA4B-4235-94D5-5D22C79F084A}" sibTransId="{7F548E9C-6DD4-4AF5-BB67-4E57BA862E7C}"/>
    <dgm:cxn modelId="{397E7EC1-115E-494B-A652-0AC5C06342DD}" type="presOf" srcId="{EC2C6463-25DD-4A7D-A2DE-7DAF0161CE0F}" destId="{088B8E87-EBC7-417A-B526-948BCAFBBCAF}" srcOrd="0" destOrd="1" presId="urn:microsoft.com/office/officeart/2005/8/layout/hList1"/>
    <dgm:cxn modelId="{9BA275CA-B23C-46D4-83A3-181D5A13F379}" type="presOf" srcId="{A4BD67C8-F14B-4837-BB0D-85EFC4A5C1C4}" destId="{1226A33E-3534-4196-A77B-177642BF2E07}" srcOrd="0" destOrd="0" presId="urn:microsoft.com/office/officeart/2005/8/layout/hList1"/>
    <dgm:cxn modelId="{210CA3CA-43AC-417F-9E57-09CBCFF42FF2}" srcId="{1E0465C4-C7C6-4FEC-B29E-8D024177B748}" destId="{0409655C-6C9B-471F-8E4A-ACCC8A5878B5}" srcOrd="1" destOrd="0" parTransId="{9B82515A-178F-42B4-939D-7CD60319D99B}" sibTransId="{9FD5F4C5-30E3-4F45-9AE5-1046461538BF}"/>
    <dgm:cxn modelId="{1B61CAD8-3A57-492B-86D7-CF0589C2676C}" type="presParOf" srcId="{2204C632-D7BB-4E66-9E69-90F727D49E98}" destId="{C700EA38-7E23-4057-BCA4-F5C8899F73C6}" srcOrd="0" destOrd="0" presId="urn:microsoft.com/office/officeart/2005/8/layout/hList1"/>
    <dgm:cxn modelId="{5E29E196-4B90-4C2B-9739-3438EF9D675A}" type="presParOf" srcId="{C700EA38-7E23-4057-BCA4-F5C8899F73C6}" destId="{6304D210-4B3F-40E3-824E-262FAD69B264}" srcOrd="0" destOrd="0" presId="urn:microsoft.com/office/officeart/2005/8/layout/hList1"/>
    <dgm:cxn modelId="{6A6C2CDB-D1A9-48A1-B7EC-FDBBE0B0451E}" type="presParOf" srcId="{C700EA38-7E23-4057-BCA4-F5C8899F73C6}" destId="{088B8E87-EBC7-417A-B526-948BCAFBBCAF}" srcOrd="1" destOrd="0" presId="urn:microsoft.com/office/officeart/2005/8/layout/hList1"/>
    <dgm:cxn modelId="{52827520-10ED-4FAE-A30F-C6BED8B960FA}" type="presParOf" srcId="{2204C632-D7BB-4E66-9E69-90F727D49E98}" destId="{794F3183-D75C-45E2-89C9-047653E0E2F5}" srcOrd="1" destOrd="0" presId="urn:microsoft.com/office/officeart/2005/8/layout/hList1"/>
    <dgm:cxn modelId="{968F0129-ED6D-4D7A-AF17-E13E991780D6}" type="presParOf" srcId="{2204C632-D7BB-4E66-9E69-90F727D49E98}" destId="{12AECBA5-CD3F-4894-BE6A-84D77ADD0CF5}" srcOrd="2" destOrd="0" presId="urn:microsoft.com/office/officeart/2005/8/layout/hList1"/>
    <dgm:cxn modelId="{7DC0554F-5EFB-48AC-88DB-9941EB68DEEE}" type="presParOf" srcId="{12AECBA5-CD3F-4894-BE6A-84D77ADD0CF5}" destId="{8033BE00-0EBE-439E-A463-98BE49BB8E7F}" srcOrd="0" destOrd="0" presId="urn:microsoft.com/office/officeart/2005/8/layout/hList1"/>
    <dgm:cxn modelId="{AD96AB57-D88A-4857-9E0A-FC1516720847}" type="presParOf" srcId="{12AECBA5-CD3F-4894-BE6A-84D77ADD0CF5}" destId="{B2BFE02A-6C6D-405A-8ADA-1CEA05B21317}" srcOrd="1" destOrd="0" presId="urn:microsoft.com/office/officeart/2005/8/layout/hList1"/>
    <dgm:cxn modelId="{E6232BD9-C525-454E-B581-CAD7D0E93AF0}" type="presParOf" srcId="{2204C632-D7BB-4E66-9E69-90F727D49E98}" destId="{C28AC759-F138-4221-B54E-C8FA6A5F45CB}" srcOrd="3" destOrd="0" presId="urn:microsoft.com/office/officeart/2005/8/layout/hList1"/>
    <dgm:cxn modelId="{6F531388-A6F4-4843-97F6-BE8F7FA6015E}" type="presParOf" srcId="{2204C632-D7BB-4E66-9E69-90F727D49E98}" destId="{A55769EE-C465-4929-9323-97519545437A}" srcOrd="4" destOrd="0" presId="urn:microsoft.com/office/officeart/2005/8/layout/hList1"/>
    <dgm:cxn modelId="{67C47392-0481-4FCD-8CA5-4633B3DD05A3}" type="presParOf" srcId="{A55769EE-C465-4929-9323-97519545437A}" destId="{1226A33E-3534-4196-A77B-177642BF2E07}" srcOrd="0" destOrd="0" presId="urn:microsoft.com/office/officeart/2005/8/layout/hList1"/>
    <dgm:cxn modelId="{E9BDB1C1-1C8C-41F8-8EFC-BB834F3D73F0}" type="presParOf" srcId="{A55769EE-C465-4929-9323-97519545437A}" destId="{AB603C6D-1958-455A-85E8-47B5FE4A5F1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222CBE-EAD4-4734-9546-5028E2C16AEB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31759D58-72C8-4A5D-8974-F48270962DE0}">
      <dgm:prSet/>
      <dgm:spPr/>
      <dgm:t>
        <a:bodyPr/>
        <a:lstStyle/>
        <a:p>
          <a:r>
            <a:rPr lang="en-MT"/>
            <a:t>Define Company Domains</a:t>
          </a:r>
        </a:p>
      </dgm:t>
    </dgm:pt>
    <dgm:pt modelId="{467D54E4-9CB1-4CFE-A8C9-51D25B07779D}" type="parTrans" cxnId="{6D7DEB78-3198-43E9-89A1-B164FF4F7EF6}">
      <dgm:prSet/>
      <dgm:spPr/>
      <dgm:t>
        <a:bodyPr/>
        <a:lstStyle/>
        <a:p>
          <a:endParaRPr lang="en-MT"/>
        </a:p>
      </dgm:t>
    </dgm:pt>
    <dgm:pt modelId="{29511207-87EB-441A-8087-D296B28BBAA0}" type="sibTrans" cxnId="{6D7DEB78-3198-43E9-89A1-B164FF4F7EF6}">
      <dgm:prSet/>
      <dgm:spPr/>
      <dgm:t>
        <a:bodyPr/>
        <a:lstStyle/>
        <a:p>
          <a:endParaRPr lang="en-MT"/>
        </a:p>
      </dgm:t>
    </dgm:pt>
    <dgm:pt modelId="{E942630A-D031-426B-8F88-555F6ECB3BAD}" type="pres">
      <dgm:prSet presAssocID="{78222CBE-EAD4-4734-9546-5028E2C16AEB}" presName="linear" presStyleCnt="0">
        <dgm:presLayoutVars>
          <dgm:animLvl val="lvl"/>
          <dgm:resizeHandles val="exact"/>
        </dgm:presLayoutVars>
      </dgm:prSet>
      <dgm:spPr/>
    </dgm:pt>
    <dgm:pt modelId="{4C755234-B0AF-4F3B-BEE5-C530BC940614}" type="pres">
      <dgm:prSet presAssocID="{31759D58-72C8-4A5D-8974-F48270962DE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D7DEB78-3198-43E9-89A1-B164FF4F7EF6}" srcId="{78222CBE-EAD4-4734-9546-5028E2C16AEB}" destId="{31759D58-72C8-4A5D-8974-F48270962DE0}" srcOrd="0" destOrd="0" parTransId="{467D54E4-9CB1-4CFE-A8C9-51D25B07779D}" sibTransId="{29511207-87EB-441A-8087-D296B28BBAA0}"/>
    <dgm:cxn modelId="{B5C4EDA5-5D0C-4F20-B3D9-942D3BC606CA}" type="presOf" srcId="{78222CBE-EAD4-4734-9546-5028E2C16AEB}" destId="{E942630A-D031-426B-8F88-555F6ECB3BAD}" srcOrd="0" destOrd="0" presId="urn:microsoft.com/office/officeart/2005/8/layout/vList2"/>
    <dgm:cxn modelId="{7D2917F4-0D11-4DE9-A040-55770E017449}" type="presOf" srcId="{31759D58-72C8-4A5D-8974-F48270962DE0}" destId="{4C755234-B0AF-4F3B-BEE5-C530BC940614}" srcOrd="0" destOrd="0" presId="urn:microsoft.com/office/officeart/2005/8/layout/vList2"/>
    <dgm:cxn modelId="{EB444358-207F-4FC2-8CDA-1956907FAFBE}" type="presParOf" srcId="{E942630A-D031-426B-8F88-555F6ECB3BAD}" destId="{4C755234-B0AF-4F3B-BEE5-C530BC94061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8222CBE-EAD4-4734-9546-5028E2C16AEB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31759D58-72C8-4A5D-8974-F48270962DE0}">
      <dgm:prSet/>
      <dgm:spPr/>
      <dgm:t>
        <a:bodyPr/>
        <a:lstStyle/>
        <a:p>
          <a:r>
            <a:rPr lang="en-MT" dirty="0"/>
            <a:t>Define Company Domains</a:t>
          </a:r>
        </a:p>
      </dgm:t>
    </dgm:pt>
    <dgm:pt modelId="{467D54E4-9CB1-4CFE-A8C9-51D25B07779D}" type="parTrans" cxnId="{6D7DEB78-3198-43E9-89A1-B164FF4F7EF6}">
      <dgm:prSet/>
      <dgm:spPr/>
      <dgm:t>
        <a:bodyPr/>
        <a:lstStyle/>
        <a:p>
          <a:endParaRPr lang="en-MT"/>
        </a:p>
      </dgm:t>
    </dgm:pt>
    <dgm:pt modelId="{29511207-87EB-441A-8087-D296B28BBAA0}" type="sibTrans" cxnId="{6D7DEB78-3198-43E9-89A1-B164FF4F7EF6}">
      <dgm:prSet/>
      <dgm:spPr/>
      <dgm:t>
        <a:bodyPr/>
        <a:lstStyle/>
        <a:p>
          <a:endParaRPr lang="en-MT"/>
        </a:p>
      </dgm:t>
    </dgm:pt>
    <dgm:pt modelId="{580F284E-954E-4700-9AB1-F7C389C34F9E}">
      <dgm:prSet/>
      <dgm:spPr/>
      <dgm:t>
        <a:bodyPr/>
        <a:lstStyle/>
        <a:p>
          <a:r>
            <a:rPr lang="en-MT"/>
            <a:t>Control Delegated Security Definitions</a:t>
          </a:r>
        </a:p>
      </dgm:t>
    </dgm:pt>
    <dgm:pt modelId="{AD4A8179-886A-4630-A6D2-EF78A84E49B9}" type="parTrans" cxnId="{3A5FEC80-8BD3-424A-9E9C-5FBB539AE94E}">
      <dgm:prSet/>
      <dgm:spPr/>
      <dgm:t>
        <a:bodyPr/>
        <a:lstStyle/>
        <a:p>
          <a:endParaRPr lang="en-MT"/>
        </a:p>
      </dgm:t>
    </dgm:pt>
    <dgm:pt modelId="{C21A0341-6965-4AF8-BC0B-6A750314DC4E}" type="sibTrans" cxnId="{3A5FEC80-8BD3-424A-9E9C-5FBB539AE94E}">
      <dgm:prSet/>
      <dgm:spPr/>
      <dgm:t>
        <a:bodyPr/>
        <a:lstStyle/>
        <a:p>
          <a:endParaRPr lang="en-MT"/>
        </a:p>
      </dgm:t>
    </dgm:pt>
    <dgm:pt modelId="{E942630A-D031-426B-8F88-555F6ECB3BAD}" type="pres">
      <dgm:prSet presAssocID="{78222CBE-EAD4-4734-9546-5028E2C16AEB}" presName="linear" presStyleCnt="0">
        <dgm:presLayoutVars>
          <dgm:animLvl val="lvl"/>
          <dgm:resizeHandles val="exact"/>
        </dgm:presLayoutVars>
      </dgm:prSet>
      <dgm:spPr/>
    </dgm:pt>
    <dgm:pt modelId="{4C755234-B0AF-4F3B-BEE5-C530BC940614}" type="pres">
      <dgm:prSet presAssocID="{31759D58-72C8-4A5D-8974-F48270962D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6AF5751-AEAC-417D-96EE-D2BA8F01248F}" type="pres">
      <dgm:prSet presAssocID="{29511207-87EB-441A-8087-D296B28BBAA0}" presName="spacer" presStyleCnt="0"/>
      <dgm:spPr/>
    </dgm:pt>
    <dgm:pt modelId="{50E86C7E-AC94-452C-B295-C95DF019418C}" type="pres">
      <dgm:prSet presAssocID="{580F284E-954E-4700-9AB1-F7C389C34F9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7DEB78-3198-43E9-89A1-B164FF4F7EF6}" srcId="{78222CBE-EAD4-4734-9546-5028E2C16AEB}" destId="{31759D58-72C8-4A5D-8974-F48270962DE0}" srcOrd="0" destOrd="0" parTransId="{467D54E4-9CB1-4CFE-A8C9-51D25B07779D}" sibTransId="{29511207-87EB-441A-8087-D296B28BBAA0}"/>
    <dgm:cxn modelId="{3A5FEC80-8BD3-424A-9E9C-5FBB539AE94E}" srcId="{78222CBE-EAD4-4734-9546-5028E2C16AEB}" destId="{580F284E-954E-4700-9AB1-F7C389C34F9E}" srcOrd="1" destOrd="0" parTransId="{AD4A8179-886A-4630-A6D2-EF78A84E49B9}" sibTransId="{C21A0341-6965-4AF8-BC0B-6A750314DC4E}"/>
    <dgm:cxn modelId="{B5C4EDA5-5D0C-4F20-B3D9-942D3BC606CA}" type="presOf" srcId="{78222CBE-EAD4-4734-9546-5028E2C16AEB}" destId="{E942630A-D031-426B-8F88-555F6ECB3BAD}" srcOrd="0" destOrd="0" presId="urn:microsoft.com/office/officeart/2005/8/layout/vList2"/>
    <dgm:cxn modelId="{E86D8DAF-60F6-4DE1-B732-C917AD37DAEF}" type="presOf" srcId="{580F284E-954E-4700-9AB1-F7C389C34F9E}" destId="{50E86C7E-AC94-452C-B295-C95DF019418C}" srcOrd="0" destOrd="0" presId="urn:microsoft.com/office/officeart/2005/8/layout/vList2"/>
    <dgm:cxn modelId="{7D2917F4-0D11-4DE9-A040-55770E017449}" type="presOf" srcId="{31759D58-72C8-4A5D-8974-F48270962DE0}" destId="{4C755234-B0AF-4F3B-BEE5-C530BC940614}" srcOrd="0" destOrd="0" presId="urn:microsoft.com/office/officeart/2005/8/layout/vList2"/>
    <dgm:cxn modelId="{EB444358-207F-4FC2-8CDA-1956907FAFBE}" type="presParOf" srcId="{E942630A-D031-426B-8F88-555F6ECB3BAD}" destId="{4C755234-B0AF-4F3B-BEE5-C530BC940614}" srcOrd="0" destOrd="0" presId="urn:microsoft.com/office/officeart/2005/8/layout/vList2"/>
    <dgm:cxn modelId="{D0AF015F-7358-44BA-AAB2-9E2020C54256}" type="presParOf" srcId="{E942630A-D031-426B-8F88-555F6ECB3BAD}" destId="{56AF5751-AEAC-417D-96EE-D2BA8F01248F}" srcOrd="1" destOrd="0" presId="urn:microsoft.com/office/officeart/2005/8/layout/vList2"/>
    <dgm:cxn modelId="{A36C5D66-C80F-4597-BAF0-2B714ACE1ECB}" type="presParOf" srcId="{E942630A-D031-426B-8F88-555F6ECB3BAD}" destId="{50E86C7E-AC94-452C-B295-C95DF019418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D27B-7C8D-43B6-8EDC-AB20C855F786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Power BI</a:t>
          </a:r>
          <a:endParaRPr lang="en-GB" sz="4400" kern="1200"/>
        </a:p>
      </dsp:txBody>
      <dsp:txXfrm>
        <a:off x="55287" y="76520"/>
        <a:ext cx="11318942" cy="1021986"/>
      </dsp:txXfrm>
    </dsp:sp>
    <dsp:sp modelId="{CCE8F66E-C1F5-4FAC-A2A5-DF250A391F7E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a Self-Service BI</a:t>
          </a:r>
          <a:endParaRPr lang="en-GB" sz="4400" kern="1200"/>
        </a:p>
      </dsp:txBody>
      <dsp:txXfrm>
        <a:off x="55287" y="1335800"/>
        <a:ext cx="11318942" cy="1021986"/>
      </dsp:txXfrm>
    </dsp:sp>
    <dsp:sp modelId="{B8EA0617-E2B6-42AE-9BC8-165931BD834C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Power BI: The Basics</a:t>
          </a:r>
          <a:endParaRPr lang="en-GB" sz="4400" kern="1200"/>
        </a:p>
      </dsp:txBody>
      <dsp:txXfrm>
        <a:off x="55287" y="2595080"/>
        <a:ext cx="11318942" cy="1021986"/>
      </dsp:txXfrm>
    </dsp:sp>
    <dsp:sp modelId="{8B51F714-A4AC-4E31-B608-2D0EC71F1816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Transforming Data</a:t>
          </a:r>
          <a:endParaRPr lang="en-GB" sz="4400" kern="1200"/>
        </a:p>
      </dsp:txBody>
      <dsp:txXfrm>
        <a:off x="55287" y="3854360"/>
        <a:ext cx="11318942" cy="10219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F45BE-D4EA-4992-B11B-F8C205B63DF8}">
      <dsp:nvSpPr>
        <dsp:cNvPr id="0" name=""/>
        <dsp:cNvSpPr/>
      </dsp:nvSpPr>
      <dsp:spPr>
        <a:xfrm>
          <a:off x="764223" y="1166"/>
          <a:ext cx="2084435" cy="1042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000" kern="1200"/>
            <a:t>Create Fabric Objects</a:t>
          </a:r>
        </a:p>
      </dsp:txBody>
      <dsp:txXfrm>
        <a:off x="794748" y="31691"/>
        <a:ext cx="2023385" cy="981167"/>
      </dsp:txXfrm>
    </dsp:sp>
    <dsp:sp modelId="{7BFE5F52-983F-4EF7-A3C3-5F927D913DF3}">
      <dsp:nvSpPr>
        <dsp:cNvPr id="0" name=""/>
        <dsp:cNvSpPr/>
      </dsp:nvSpPr>
      <dsp:spPr>
        <a:xfrm>
          <a:off x="972666" y="1043383"/>
          <a:ext cx="208443" cy="781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1663"/>
              </a:lnTo>
              <a:lnTo>
                <a:pt x="208443" y="7816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615C9-007D-48F0-9657-F1B16689386D}">
      <dsp:nvSpPr>
        <dsp:cNvPr id="0" name=""/>
        <dsp:cNvSpPr/>
      </dsp:nvSpPr>
      <dsp:spPr>
        <a:xfrm>
          <a:off x="1181110" y="1303938"/>
          <a:ext cx="1667548" cy="1042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500" kern="1200"/>
            <a:t>Data Platform as a Service made easy</a:t>
          </a:r>
        </a:p>
      </dsp:txBody>
      <dsp:txXfrm>
        <a:off x="1211635" y="1334463"/>
        <a:ext cx="1606498" cy="981167"/>
      </dsp:txXfrm>
    </dsp:sp>
    <dsp:sp modelId="{B20AC1C7-DBA2-4A5D-81DC-10CE20A2ED87}">
      <dsp:nvSpPr>
        <dsp:cNvPr id="0" name=""/>
        <dsp:cNvSpPr/>
      </dsp:nvSpPr>
      <dsp:spPr>
        <a:xfrm>
          <a:off x="3369767" y="1166"/>
          <a:ext cx="2084435" cy="1042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000" kern="1200"/>
            <a:t>Capacity Permission</a:t>
          </a:r>
        </a:p>
      </dsp:txBody>
      <dsp:txXfrm>
        <a:off x="3400292" y="31691"/>
        <a:ext cx="2023385" cy="981167"/>
      </dsp:txXfrm>
    </dsp:sp>
    <dsp:sp modelId="{FD6D936B-03A0-4650-B48B-25B722266A2B}">
      <dsp:nvSpPr>
        <dsp:cNvPr id="0" name=""/>
        <dsp:cNvSpPr/>
      </dsp:nvSpPr>
      <dsp:spPr>
        <a:xfrm>
          <a:off x="3578211" y="1043383"/>
          <a:ext cx="208443" cy="781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1663"/>
              </a:lnTo>
              <a:lnTo>
                <a:pt x="208443" y="7816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ACC2F9-3AA2-4462-9DDE-BBF7B6BE16E4}">
      <dsp:nvSpPr>
        <dsp:cNvPr id="0" name=""/>
        <dsp:cNvSpPr/>
      </dsp:nvSpPr>
      <dsp:spPr>
        <a:xfrm>
          <a:off x="3786655" y="1303938"/>
          <a:ext cx="1667548" cy="1042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500" kern="1200"/>
            <a:t>A cost management team for all domains</a:t>
          </a:r>
        </a:p>
      </dsp:txBody>
      <dsp:txXfrm>
        <a:off x="3817180" y="1334463"/>
        <a:ext cx="1606498" cy="981167"/>
      </dsp:txXfrm>
    </dsp:sp>
    <dsp:sp modelId="{E934E624-70D5-4B60-9FC7-9C838C404F7D}">
      <dsp:nvSpPr>
        <dsp:cNvPr id="0" name=""/>
        <dsp:cNvSpPr/>
      </dsp:nvSpPr>
      <dsp:spPr>
        <a:xfrm>
          <a:off x="5975312" y="1166"/>
          <a:ext cx="2084435" cy="1042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000" kern="1200"/>
            <a:t>Connection Permission Management</a:t>
          </a:r>
        </a:p>
      </dsp:txBody>
      <dsp:txXfrm>
        <a:off x="6005837" y="31691"/>
        <a:ext cx="2023385" cy="981167"/>
      </dsp:txXfrm>
    </dsp:sp>
    <dsp:sp modelId="{FFD8EE50-41FC-4F72-8D3D-35A39CB17A20}">
      <dsp:nvSpPr>
        <dsp:cNvPr id="0" name=""/>
        <dsp:cNvSpPr/>
      </dsp:nvSpPr>
      <dsp:spPr>
        <a:xfrm>
          <a:off x="6183756" y="1043383"/>
          <a:ext cx="208443" cy="781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1663"/>
              </a:lnTo>
              <a:lnTo>
                <a:pt x="208443" y="7816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E167D-8B24-47FC-9AD4-AB3D2AABBD3F}">
      <dsp:nvSpPr>
        <dsp:cNvPr id="0" name=""/>
        <dsp:cNvSpPr/>
      </dsp:nvSpPr>
      <dsp:spPr>
        <a:xfrm>
          <a:off x="6392199" y="1303938"/>
          <a:ext cx="1667548" cy="1042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500" kern="1200"/>
            <a:t>Best practice specification</a:t>
          </a:r>
        </a:p>
      </dsp:txBody>
      <dsp:txXfrm>
        <a:off x="6422724" y="1334463"/>
        <a:ext cx="1606498" cy="981167"/>
      </dsp:txXfrm>
    </dsp:sp>
    <dsp:sp modelId="{675A8D4C-7E07-4AD2-AF42-0574725569C6}">
      <dsp:nvSpPr>
        <dsp:cNvPr id="0" name=""/>
        <dsp:cNvSpPr/>
      </dsp:nvSpPr>
      <dsp:spPr>
        <a:xfrm>
          <a:off x="6183756" y="1043383"/>
          <a:ext cx="208443" cy="2084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4435"/>
              </a:lnTo>
              <a:lnTo>
                <a:pt x="208443" y="2084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EE024-238B-4AE8-8F20-CB36DD34B873}">
      <dsp:nvSpPr>
        <dsp:cNvPr id="0" name=""/>
        <dsp:cNvSpPr/>
      </dsp:nvSpPr>
      <dsp:spPr>
        <a:xfrm>
          <a:off x="6392199" y="2606710"/>
          <a:ext cx="1667548" cy="1042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500" kern="1200"/>
            <a:t>Entra Groups</a:t>
          </a:r>
        </a:p>
      </dsp:txBody>
      <dsp:txXfrm>
        <a:off x="6422724" y="2637235"/>
        <a:ext cx="1606498" cy="981167"/>
      </dsp:txXfrm>
    </dsp:sp>
    <dsp:sp modelId="{D65951B1-E367-4A70-8121-35B3051F7D5B}">
      <dsp:nvSpPr>
        <dsp:cNvPr id="0" name=""/>
        <dsp:cNvSpPr/>
      </dsp:nvSpPr>
      <dsp:spPr>
        <a:xfrm>
          <a:off x="6183756" y="1043383"/>
          <a:ext cx="208443" cy="338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7207"/>
              </a:lnTo>
              <a:lnTo>
                <a:pt x="208443" y="33872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8B4E0-AE0A-4F39-BD6D-3B2D745AEFCC}">
      <dsp:nvSpPr>
        <dsp:cNvPr id="0" name=""/>
        <dsp:cNvSpPr/>
      </dsp:nvSpPr>
      <dsp:spPr>
        <a:xfrm>
          <a:off x="6392199" y="3909483"/>
          <a:ext cx="1667548" cy="1042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500" kern="1200"/>
            <a:t>Shared with a central team</a:t>
          </a:r>
        </a:p>
      </dsp:txBody>
      <dsp:txXfrm>
        <a:off x="6422724" y="3940008"/>
        <a:ext cx="1606498" cy="981167"/>
      </dsp:txXfrm>
    </dsp:sp>
    <dsp:sp modelId="{64E4866C-C1A0-4D9D-BAA0-3E2DE63A3780}">
      <dsp:nvSpPr>
        <dsp:cNvPr id="0" name=""/>
        <dsp:cNvSpPr/>
      </dsp:nvSpPr>
      <dsp:spPr>
        <a:xfrm>
          <a:off x="8580857" y="1166"/>
          <a:ext cx="2084435" cy="1042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000" kern="1200"/>
            <a:t>Workspace Permission Management</a:t>
          </a:r>
        </a:p>
      </dsp:txBody>
      <dsp:txXfrm>
        <a:off x="8611382" y="31691"/>
        <a:ext cx="2023385" cy="981167"/>
      </dsp:txXfrm>
    </dsp:sp>
    <dsp:sp modelId="{2843F681-8057-4EA2-BB40-6FEFD625BC50}">
      <dsp:nvSpPr>
        <dsp:cNvPr id="0" name=""/>
        <dsp:cNvSpPr/>
      </dsp:nvSpPr>
      <dsp:spPr>
        <a:xfrm>
          <a:off x="8789300" y="1043383"/>
          <a:ext cx="208443" cy="781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1663"/>
              </a:lnTo>
              <a:lnTo>
                <a:pt x="208443" y="7816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501C4-16F7-442E-B3B1-D9C47B8D592C}">
      <dsp:nvSpPr>
        <dsp:cNvPr id="0" name=""/>
        <dsp:cNvSpPr/>
      </dsp:nvSpPr>
      <dsp:spPr>
        <a:xfrm>
          <a:off x="8997744" y="1303938"/>
          <a:ext cx="1667548" cy="1042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500" kern="1200"/>
            <a:t>Best practice specification</a:t>
          </a:r>
        </a:p>
      </dsp:txBody>
      <dsp:txXfrm>
        <a:off x="9028269" y="1334463"/>
        <a:ext cx="1606498" cy="981167"/>
      </dsp:txXfrm>
    </dsp:sp>
    <dsp:sp modelId="{BEED6D43-72F6-4B47-A590-26F4A8D71533}">
      <dsp:nvSpPr>
        <dsp:cNvPr id="0" name=""/>
        <dsp:cNvSpPr/>
      </dsp:nvSpPr>
      <dsp:spPr>
        <a:xfrm>
          <a:off x="8789300" y="1043383"/>
          <a:ext cx="208443" cy="2084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4435"/>
              </a:lnTo>
              <a:lnTo>
                <a:pt x="208443" y="2084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C1F283-832F-4F18-AF4D-650D8233EC01}">
      <dsp:nvSpPr>
        <dsp:cNvPr id="0" name=""/>
        <dsp:cNvSpPr/>
      </dsp:nvSpPr>
      <dsp:spPr>
        <a:xfrm>
          <a:off x="8997744" y="2606710"/>
          <a:ext cx="1667548" cy="1042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500" kern="1200"/>
            <a:t>Entra Groups</a:t>
          </a:r>
        </a:p>
      </dsp:txBody>
      <dsp:txXfrm>
        <a:off x="9028269" y="2637235"/>
        <a:ext cx="1606498" cy="981167"/>
      </dsp:txXfrm>
    </dsp:sp>
    <dsp:sp modelId="{6EAAF68B-5A99-43ED-A929-B16CB178C2ED}">
      <dsp:nvSpPr>
        <dsp:cNvPr id="0" name=""/>
        <dsp:cNvSpPr/>
      </dsp:nvSpPr>
      <dsp:spPr>
        <a:xfrm>
          <a:off x="8789300" y="1043383"/>
          <a:ext cx="208443" cy="338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7207"/>
              </a:lnTo>
              <a:lnTo>
                <a:pt x="208443" y="33872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3D7D9-0E43-4E00-8F2C-727F1C5C2D7C}">
      <dsp:nvSpPr>
        <dsp:cNvPr id="0" name=""/>
        <dsp:cNvSpPr/>
      </dsp:nvSpPr>
      <dsp:spPr>
        <a:xfrm>
          <a:off x="8997744" y="3909483"/>
          <a:ext cx="1667548" cy="1042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500" kern="1200"/>
            <a:t>Shared with a central team</a:t>
          </a:r>
        </a:p>
      </dsp:txBody>
      <dsp:txXfrm>
        <a:off x="9028269" y="3940008"/>
        <a:ext cx="1606498" cy="98116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55234-B0AF-4F3B-BEE5-C530BC940614}">
      <dsp:nvSpPr>
        <dsp:cNvPr id="0" name=""/>
        <dsp:cNvSpPr/>
      </dsp:nvSpPr>
      <dsp:spPr>
        <a:xfrm>
          <a:off x="0" y="401933"/>
          <a:ext cx="11429516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5000" kern="1200"/>
            <a:t>Define Company Domains</a:t>
          </a:r>
        </a:p>
      </dsp:txBody>
      <dsp:txXfrm>
        <a:off x="62826" y="464759"/>
        <a:ext cx="11303864" cy="1161348"/>
      </dsp:txXfrm>
    </dsp:sp>
    <dsp:sp modelId="{50E86C7E-AC94-452C-B295-C95DF019418C}">
      <dsp:nvSpPr>
        <dsp:cNvPr id="0" name=""/>
        <dsp:cNvSpPr/>
      </dsp:nvSpPr>
      <dsp:spPr>
        <a:xfrm>
          <a:off x="0" y="1832933"/>
          <a:ext cx="11429516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5000" kern="1200"/>
            <a:t>Control Delegated Security Definitions</a:t>
          </a:r>
        </a:p>
      </dsp:txBody>
      <dsp:txXfrm>
        <a:off x="62826" y="1895759"/>
        <a:ext cx="11303864" cy="1161348"/>
      </dsp:txXfrm>
    </dsp:sp>
    <dsp:sp modelId="{B7C59B77-F2DD-47D5-8DE2-139B62AE774E}">
      <dsp:nvSpPr>
        <dsp:cNvPr id="0" name=""/>
        <dsp:cNvSpPr/>
      </dsp:nvSpPr>
      <dsp:spPr>
        <a:xfrm>
          <a:off x="0" y="3263933"/>
          <a:ext cx="11429516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5000" kern="1200"/>
            <a:t>Plan About Service Distribution</a:t>
          </a:r>
        </a:p>
      </dsp:txBody>
      <dsp:txXfrm>
        <a:off x="62826" y="3326759"/>
        <a:ext cx="11303864" cy="11613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2B719-3A77-4419-A162-65B22BD8F895}">
      <dsp:nvSpPr>
        <dsp:cNvPr id="0" name=""/>
        <dsp:cNvSpPr/>
      </dsp:nvSpPr>
      <dsp:spPr>
        <a:xfrm>
          <a:off x="0" y="941303"/>
          <a:ext cx="11429516" cy="952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/>
            <a:t>Focused Datamarts</a:t>
          </a:r>
        </a:p>
      </dsp:txBody>
      <dsp:txXfrm>
        <a:off x="46491" y="987794"/>
        <a:ext cx="11336534" cy="859398"/>
      </dsp:txXfrm>
    </dsp:sp>
    <dsp:sp modelId="{8A984649-FB3A-410C-9388-4B703620B4E6}">
      <dsp:nvSpPr>
        <dsp:cNvPr id="0" name=""/>
        <dsp:cNvSpPr/>
      </dsp:nvSpPr>
      <dsp:spPr>
        <a:xfrm>
          <a:off x="0" y="2000243"/>
          <a:ext cx="11429516" cy="952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/>
            <a:t>Data Product self-service services for Data Engineers</a:t>
          </a:r>
        </a:p>
      </dsp:txBody>
      <dsp:txXfrm>
        <a:off x="46491" y="2046734"/>
        <a:ext cx="11336534" cy="859398"/>
      </dsp:txXfrm>
    </dsp:sp>
    <dsp:sp modelId="{B342CDC1-87D0-4467-AC4B-0E2AAB4EA1C8}">
      <dsp:nvSpPr>
        <dsp:cNvPr id="0" name=""/>
        <dsp:cNvSpPr/>
      </dsp:nvSpPr>
      <dsp:spPr>
        <a:xfrm>
          <a:off x="0" y="3059183"/>
          <a:ext cx="11429516" cy="952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/>
            <a:t>D</a:t>
          </a:r>
          <a:r>
            <a:rPr lang="en-GB" sz="3700" kern="1200"/>
            <a:t>a</a:t>
          </a:r>
          <a:r>
            <a:rPr lang="en-MT" sz="3700" kern="1200"/>
            <a:t>ta Product models and analysis for users</a:t>
          </a:r>
        </a:p>
      </dsp:txBody>
      <dsp:txXfrm>
        <a:off x="46491" y="3105674"/>
        <a:ext cx="11336534" cy="85939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D3F9F-E567-409D-B0CE-D47DC51D9FE5}">
      <dsp:nvSpPr>
        <dsp:cNvPr id="0" name=""/>
        <dsp:cNvSpPr/>
      </dsp:nvSpPr>
      <dsp:spPr>
        <a:xfrm>
          <a:off x="0" y="4652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Shared data among multiple domains</a:t>
          </a:r>
        </a:p>
      </dsp:txBody>
      <dsp:txXfrm>
        <a:off x="36439" y="82962"/>
        <a:ext cx="11356638" cy="673582"/>
      </dsp:txXfrm>
    </dsp:sp>
    <dsp:sp modelId="{CC3728F9-E422-4E04-ADCD-D21C231A9198}">
      <dsp:nvSpPr>
        <dsp:cNvPr id="0" name=""/>
        <dsp:cNvSpPr/>
      </dsp:nvSpPr>
      <dsp:spPr>
        <a:xfrm>
          <a:off x="0" y="792983"/>
          <a:ext cx="11429516" cy="48024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887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T" sz="2300" kern="1200"/>
            <a:t>Example: Countries, Cities, and more</a:t>
          </a:r>
        </a:p>
      </dsp:txBody>
      <dsp:txXfrm>
        <a:off x="0" y="792983"/>
        <a:ext cx="11429516" cy="480240"/>
      </dsp:txXfrm>
    </dsp:sp>
    <dsp:sp modelId="{BB8E8DBC-8B94-48F6-81EC-5BDB5B31097A}">
      <dsp:nvSpPr>
        <dsp:cNvPr id="0" name=""/>
        <dsp:cNvSpPr/>
      </dsp:nvSpPr>
      <dsp:spPr>
        <a:xfrm>
          <a:off x="0" y="127322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Potential for data quality and integration problems</a:t>
          </a:r>
        </a:p>
      </dsp:txBody>
      <dsp:txXfrm>
        <a:off x="36439" y="1309662"/>
        <a:ext cx="11356638" cy="673582"/>
      </dsp:txXfrm>
    </dsp:sp>
    <dsp:sp modelId="{C64F1D83-BEDD-46C6-B52C-7CDD23356351}">
      <dsp:nvSpPr>
        <dsp:cNvPr id="0" name=""/>
        <dsp:cNvSpPr/>
      </dsp:nvSpPr>
      <dsp:spPr>
        <a:xfrm>
          <a:off x="0" y="2019683"/>
          <a:ext cx="11429516" cy="48024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887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T" sz="2300" kern="1200"/>
            <a:t>Example: </a:t>
          </a:r>
          <a:r>
            <a:rPr lang="en-GB" sz="2300" kern="1200"/>
            <a:t>côte d’ivoire</a:t>
          </a:r>
          <a:r>
            <a:rPr lang="en-MT" sz="2300" kern="1200"/>
            <a:t>, </a:t>
          </a:r>
          <a:r>
            <a:rPr lang="en-GB" sz="2300" kern="1200"/>
            <a:t>COTE D’IVOIRE</a:t>
          </a:r>
          <a:r>
            <a:rPr lang="en-MT" sz="2300" kern="1200"/>
            <a:t>, </a:t>
          </a:r>
          <a:r>
            <a:rPr lang="en-GB" sz="2300" kern="1200"/>
            <a:t>Ivory Coast</a:t>
          </a:r>
          <a:endParaRPr lang="en-MT" sz="2300" kern="1200"/>
        </a:p>
      </dsp:txBody>
      <dsp:txXfrm>
        <a:off x="0" y="2019683"/>
        <a:ext cx="11429516" cy="480240"/>
      </dsp:txXfrm>
    </dsp:sp>
    <dsp:sp modelId="{9321F16E-E7EB-41B5-B7C4-EB474DD2850B}">
      <dsp:nvSpPr>
        <dsp:cNvPr id="0" name=""/>
        <dsp:cNvSpPr/>
      </dsp:nvSpPr>
      <dsp:spPr>
        <a:xfrm>
          <a:off x="0" y="249992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Master Data requires a team for a centralized Product</a:t>
          </a:r>
        </a:p>
      </dsp:txBody>
      <dsp:txXfrm>
        <a:off x="36439" y="2536362"/>
        <a:ext cx="11356638" cy="673582"/>
      </dsp:txXfrm>
    </dsp:sp>
    <dsp:sp modelId="{E8D3F94B-55AB-4ECD-842E-C801225EF217}">
      <dsp:nvSpPr>
        <dsp:cNvPr id="0" name=""/>
        <dsp:cNvSpPr/>
      </dsp:nvSpPr>
      <dsp:spPr>
        <a:xfrm>
          <a:off x="0" y="332990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Requires enterprise-wide planning</a:t>
          </a:r>
        </a:p>
      </dsp:txBody>
      <dsp:txXfrm>
        <a:off x="36439" y="3366342"/>
        <a:ext cx="11356638" cy="673582"/>
      </dsp:txXfrm>
    </dsp:sp>
    <dsp:sp modelId="{FB2C915C-A930-4766-B134-DA48134C1C26}">
      <dsp:nvSpPr>
        <dsp:cNvPr id="0" name=""/>
        <dsp:cNvSpPr/>
      </dsp:nvSpPr>
      <dsp:spPr>
        <a:xfrm>
          <a:off x="0" y="415988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Requires best practices definition</a:t>
          </a:r>
        </a:p>
      </dsp:txBody>
      <dsp:txXfrm>
        <a:off x="36439" y="4196322"/>
        <a:ext cx="11356638" cy="6735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491ED-7886-431C-9B75-63A72C1DF6FA}">
      <dsp:nvSpPr>
        <dsp:cNvPr id="0" name=""/>
        <dsp:cNvSpPr/>
      </dsp:nvSpPr>
      <dsp:spPr>
        <a:xfrm rot="5400000">
          <a:off x="7133615" y="-2856957"/>
          <a:ext cx="1276911" cy="73148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Politically part of China, but often treated as a separate region for trade, tariffs, or port logistics.</a:t>
          </a:r>
          <a:endParaRPr lang="en-MT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Variations in naming: Hong Kong SAR, HK, Hong Kong, China.</a:t>
          </a:r>
          <a:endParaRPr lang="en-MT" sz="1700" kern="1200"/>
        </a:p>
      </dsp:txBody>
      <dsp:txXfrm rot="-5400000">
        <a:off x="4114626" y="224366"/>
        <a:ext cx="7252556" cy="1152243"/>
      </dsp:txXfrm>
    </dsp:sp>
    <dsp:sp modelId="{B398A12B-9F10-43C3-A97D-DAD6EA46A2DE}">
      <dsp:nvSpPr>
        <dsp:cNvPr id="0" name=""/>
        <dsp:cNvSpPr/>
      </dsp:nvSpPr>
      <dsp:spPr>
        <a:xfrm>
          <a:off x="0" y="2418"/>
          <a:ext cx="4114625" cy="15961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b="1" kern="1200" dirty="0"/>
            <a:t>Hong Kong / China</a:t>
          </a:r>
          <a:endParaRPr lang="en-MT" sz="2900" kern="1200" dirty="0"/>
        </a:p>
      </dsp:txBody>
      <dsp:txXfrm>
        <a:off x="77917" y="80335"/>
        <a:ext cx="3958791" cy="1440304"/>
      </dsp:txXfrm>
    </dsp:sp>
    <dsp:sp modelId="{FAA74BAD-A318-44AD-B0B9-1ECA03108193}">
      <dsp:nvSpPr>
        <dsp:cNvPr id="0" name=""/>
        <dsp:cNvSpPr/>
      </dsp:nvSpPr>
      <dsp:spPr>
        <a:xfrm rot="5400000">
          <a:off x="7133615" y="-1181011"/>
          <a:ext cx="1276911" cy="73148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Close proximity of ports like Singapore and Malaysian Johor Strait ports causes ambiguity for loading/unloading points.</a:t>
          </a:r>
          <a:endParaRPr lang="en-MT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Some cargo manifests may refer to “Singapore” even if physically docked in Malaysia.</a:t>
          </a:r>
          <a:endParaRPr lang="en-MT" sz="1700" kern="1200"/>
        </a:p>
      </dsp:txBody>
      <dsp:txXfrm rot="-5400000">
        <a:off x="4114626" y="1900312"/>
        <a:ext cx="7252556" cy="1152243"/>
      </dsp:txXfrm>
    </dsp:sp>
    <dsp:sp modelId="{3648E56F-71C6-4153-ABA9-C93C9C1EC36F}">
      <dsp:nvSpPr>
        <dsp:cNvPr id="0" name=""/>
        <dsp:cNvSpPr/>
      </dsp:nvSpPr>
      <dsp:spPr>
        <a:xfrm>
          <a:off x="0" y="1678364"/>
          <a:ext cx="4114625" cy="15961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b="1" kern="1200" dirty="0"/>
            <a:t>Singapore / Johor Strait ports (Malaysia)</a:t>
          </a:r>
          <a:endParaRPr lang="en-MT" sz="2900" kern="1200" dirty="0"/>
        </a:p>
      </dsp:txBody>
      <dsp:txXfrm>
        <a:off x="77917" y="1756281"/>
        <a:ext cx="3958791" cy="1440304"/>
      </dsp:txXfrm>
    </dsp:sp>
    <dsp:sp modelId="{315D089F-2D4B-4E6E-AF56-C870D2C065AD}">
      <dsp:nvSpPr>
        <dsp:cNvPr id="0" name=""/>
        <dsp:cNvSpPr/>
      </dsp:nvSpPr>
      <dsp:spPr>
        <a:xfrm rot="5400000">
          <a:off x="7133615" y="494934"/>
          <a:ext cx="1276911" cy="73148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Many small islands (e.g., Sint Maarten, Bonaire, Curaçao, British Virgin Islands) have complex political statuses.</a:t>
          </a:r>
          <a:endParaRPr lang="en-MT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For business grouping, you may need to decide whether to classify by continent, customs territory, or shipping hub region.</a:t>
          </a:r>
          <a:endParaRPr lang="en-MT" sz="1700" kern="1200" dirty="0"/>
        </a:p>
      </dsp:txBody>
      <dsp:txXfrm rot="-5400000">
        <a:off x="4114626" y="3576257"/>
        <a:ext cx="7252556" cy="1152243"/>
      </dsp:txXfrm>
    </dsp:sp>
    <dsp:sp modelId="{BD5F3AFB-6448-4021-9DED-E6DCD19EA636}">
      <dsp:nvSpPr>
        <dsp:cNvPr id="0" name=""/>
        <dsp:cNvSpPr/>
      </dsp:nvSpPr>
      <dsp:spPr>
        <a:xfrm>
          <a:off x="0" y="3354309"/>
          <a:ext cx="4114625" cy="15961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b="1" kern="1200" dirty="0"/>
            <a:t>Caribbean islands</a:t>
          </a:r>
          <a:endParaRPr lang="en-MT" sz="2900" kern="1200" dirty="0"/>
        </a:p>
      </dsp:txBody>
      <dsp:txXfrm>
        <a:off x="77917" y="3432226"/>
        <a:ext cx="3958791" cy="144030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A137F-76B3-4FEE-B5B3-367E13DD8176}">
      <dsp:nvSpPr>
        <dsp:cNvPr id="0" name=""/>
        <dsp:cNvSpPr/>
      </dsp:nvSpPr>
      <dsp:spPr>
        <a:xfrm>
          <a:off x="857213" y="0"/>
          <a:ext cx="9715088" cy="49528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50CCC-8729-4AC2-988F-0267CBFC76A0}">
      <dsp:nvSpPr>
        <dsp:cNvPr id="0" name=""/>
        <dsp:cNvSpPr/>
      </dsp:nvSpPr>
      <dsp:spPr>
        <a:xfrm>
          <a:off x="139" y="1485860"/>
          <a:ext cx="5575237" cy="19811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/>
            <a:t>Best practices definition and guidance</a:t>
          </a:r>
        </a:p>
      </dsp:txBody>
      <dsp:txXfrm>
        <a:off x="96851" y="1582572"/>
        <a:ext cx="5381813" cy="1787722"/>
      </dsp:txXfrm>
    </dsp:sp>
    <dsp:sp modelId="{E195A29D-2F9A-40E6-A7A1-38155BF7F3A8}">
      <dsp:nvSpPr>
        <dsp:cNvPr id="0" name=""/>
        <dsp:cNvSpPr/>
      </dsp:nvSpPr>
      <dsp:spPr>
        <a:xfrm>
          <a:off x="5854138" y="1485860"/>
          <a:ext cx="5575237" cy="19811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/>
            <a:t>Training</a:t>
          </a:r>
        </a:p>
      </dsp:txBody>
      <dsp:txXfrm>
        <a:off x="5950850" y="1582572"/>
        <a:ext cx="5381813" cy="178772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EF7FD-6ED3-4BE5-B2F8-97C2921F2145}">
      <dsp:nvSpPr>
        <dsp:cNvPr id="0" name=""/>
        <dsp:cNvSpPr/>
      </dsp:nvSpPr>
      <dsp:spPr>
        <a:xfrm>
          <a:off x="4297" y="319133"/>
          <a:ext cx="2583918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400" kern="1200"/>
            <a:t>None (default)</a:t>
          </a:r>
        </a:p>
      </dsp:txBody>
      <dsp:txXfrm>
        <a:off x="4297" y="319133"/>
        <a:ext cx="2583918" cy="691200"/>
      </dsp:txXfrm>
    </dsp:sp>
    <dsp:sp modelId="{897C74BE-91BA-414D-BC86-72292695FE8D}">
      <dsp:nvSpPr>
        <dsp:cNvPr id="0" name=""/>
        <dsp:cNvSpPr/>
      </dsp:nvSpPr>
      <dsp:spPr>
        <a:xfrm>
          <a:off x="4297" y="1010333"/>
          <a:ext cx="2583918" cy="3623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400" kern="1200"/>
            <a:t>The object is only visible to who has access to it</a:t>
          </a:r>
        </a:p>
      </dsp:txBody>
      <dsp:txXfrm>
        <a:off x="4297" y="1010333"/>
        <a:ext cx="2583918" cy="3623400"/>
      </dsp:txXfrm>
    </dsp:sp>
    <dsp:sp modelId="{2ECC6E14-DE7C-4B00-983F-706D125789CA}">
      <dsp:nvSpPr>
        <dsp:cNvPr id="0" name=""/>
        <dsp:cNvSpPr/>
      </dsp:nvSpPr>
      <dsp:spPr>
        <a:xfrm>
          <a:off x="2949964" y="319133"/>
          <a:ext cx="2583918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400" kern="1200"/>
            <a:t>Promoted</a:t>
          </a:r>
        </a:p>
      </dsp:txBody>
      <dsp:txXfrm>
        <a:off x="2949964" y="319133"/>
        <a:ext cx="2583918" cy="691200"/>
      </dsp:txXfrm>
    </dsp:sp>
    <dsp:sp modelId="{89613965-4115-4EFF-9256-337271BA8060}">
      <dsp:nvSpPr>
        <dsp:cNvPr id="0" name=""/>
        <dsp:cNvSpPr/>
      </dsp:nvSpPr>
      <dsp:spPr>
        <a:xfrm>
          <a:off x="2949964" y="1010333"/>
          <a:ext cx="2583918" cy="3623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400" kern="1200" dirty="0"/>
            <a:t>The object is visible to everyone. Anyone without access can discover the object existence and request access</a:t>
          </a:r>
        </a:p>
      </dsp:txBody>
      <dsp:txXfrm>
        <a:off x="2949964" y="1010333"/>
        <a:ext cx="2583918" cy="3623400"/>
      </dsp:txXfrm>
    </dsp:sp>
    <dsp:sp modelId="{159B0282-4B85-428A-B56D-C9E0B7CD3AF9}">
      <dsp:nvSpPr>
        <dsp:cNvPr id="0" name=""/>
        <dsp:cNvSpPr/>
      </dsp:nvSpPr>
      <dsp:spPr>
        <a:xfrm>
          <a:off x="5895632" y="319133"/>
          <a:ext cx="2583918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400" kern="1200"/>
            <a:t>Certified</a:t>
          </a:r>
        </a:p>
      </dsp:txBody>
      <dsp:txXfrm>
        <a:off x="5895632" y="319133"/>
        <a:ext cx="2583918" cy="691200"/>
      </dsp:txXfrm>
    </dsp:sp>
    <dsp:sp modelId="{B52C6455-A88E-4773-B140-D78C2C5C3D60}">
      <dsp:nvSpPr>
        <dsp:cNvPr id="0" name=""/>
        <dsp:cNvSpPr/>
      </dsp:nvSpPr>
      <dsp:spPr>
        <a:xfrm>
          <a:off x="5895632" y="1010333"/>
          <a:ext cx="2583918" cy="3623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400" kern="1200" dirty="0"/>
            <a:t>Promoted + The object is certified by a data steward as being correct</a:t>
          </a:r>
        </a:p>
      </dsp:txBody>
      <dsp:txXfrm>
        <a:off x="5895632" y="1010333"/>
        <a:ext cx="2583918" cy="3623400"/>
      </dsp:txXfrm>
    </dsp:sp>
    <dsp:sp modelId="{A736B06F-6C72-4F0A-B0FF-8911342A289E}">
      <dsp:nvSpPr>
        <dsp:cNvPr id="0" name=""/>
        <dsp:cNvSpPr/>
      </dsp:nvSpPr>
      <dsp:spPr>
        <a:xfrm>
          <a:off x="8841299" y="319133"/>
          <a:ext cx="2583918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400" kern="1200" dirty="0"/>
            <a:t>Master Data</a:t>
          </a:r>
        </a:p>
      </dsp:txBody>
      <dsp:txXfrm>
        <a:off x="8841299" y="319133"/>
        <a:ext cx="2583918" cy="691200"/>
      </dsp:txXfrm>
    </dsp:sp>
    <dsp:sp modelId="{EB190383-A72D-42B2-9AF1-1368D942B552}">
      <dsp:nvSpPr>
        <dsp:cNvPr id="0" name=""/>
        <dsp:cNvSpPr/>
      </dsp:nvSpPr>
      <dsp:spPr>
        <a:xfrm>
          <a:off x="8841299" y="1010333"/>
          <a:ext cx="2583918" cy="3623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400" kern="1200" dirty="0"/>
            <a:t>A certified Master Data in the enterprise</a:t>
          </a:r>
        </a:p>
      </dsp:txBody>
      <dsp:txXfrm>
        <a:off x="8841299" y="1010333"/>
        <a:ext cx="2583918" cy="36234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19253-C38A-4CEB-A6F7-175E4FE48F67}">
      <dsp:nvSpPr>
        <dsp:cNvPr id="0" name=""/>
        <dsp:cNvSpPr/>
      </dsp:nvSpPr>
      <dsp:spPr>
        <a:xfrm>
          <a:off x="3733611" y="378229"/>
          <a:ext cx="4160408" cy="4160408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900" kern="1200"/>
            <a:t>Data Professionals &lt;&gt; CI/CD</a:t>
          </a:r>
        </a:p>
      </dsp:txBody>
      <dsp:txXfrm>
        <a:off x="6006977" y="1467860"/>
        <a:ext cx="1485860" cy="1981146"/>
      </dsp:txXfrm>
    </dsp:sp>
    <dsp:sp modelId="{EE351217-45FD-4780-9884-A4234C1483F2}">
      <dsp:nvSpPr>
        <dsp:cNvPr id="0" name=""/>
        <dsp:cNvSpPr/>
      </dsp:nvSpPr>
      <dsp:spPr>
        <a:xfrm>
          <a:off x="3535496" y="378229"/>
          <a:ext cx="4160408" cy="416040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900" kern="1200"/>
            <a:t>DevOps Professionals &lt;&gt; Data</a:t>
          </a:r>
        </a:p>
      </dsp:txBody>
      <dsp:txXfrm>
        <a:off x="3936678" y="1467860"/>
        <a:ext cx="1485860" cy="1981146"/>
      </dsp:txXfrm>
    </dsp:sp>
    <dsp:sp modelId="{2F359B63-2E5C-454B-903A-EEB8E454ECEA}">
      <dsp:nvSpPr>
        <dsp:cNvPr id="0" name=""/>
        <dsp:cNvSpPr/>
      </dsp:nvSpPr>
      <dsp:spPr>
        <a:xfrm>
          <a:off x="3476062" y="120680"/>
          <a:ext cx="4675506" cy="4675506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95F13-0465-4994-B246-9C1A09B311C2}">
      <dsp:nvSpPr>
        <dsp:cNvPr id="0" name=""/>
        <dsp:cNvSpPr/>
      </dsp:nvSpPr>
      <dsp:spPr>
        <a:xfrm>
          <a:off x="3277947" y="120680"/>
          <a:ext cx="4675506" cy="4675506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95D5A-CCB9-4D90-B6CE-A6024DFCF4F4}">
      <dsp:nvSpPr>
        <dsp:cNvPr id="0" name=""/>
        <dsp:cNvSpPr/>
      </dsp:nvSpPr>
      <dsp:spPr>
        <a:xfrm>
          <a:off x="4922281" y="1434"/>
          <a:ext cx="1584952" cy="158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Establish the process</a:t>
          </a:r>
          <a:endParaRPr lang="en-MT" sz="1700" kern="1200"/>
        </a:p>
      </dsp:txBody>
      <dsp:txXfrm>
        <a:off x="5154392" y="233545"/>
        <a:ext cx="1120730" cy="1120730"/>
      </dsp:txXfrm>
    </dsp:sp>
    <dsp:sp modelId="{1F898258-CB88-4EC9-8004-68CA1C3E2ABD}">
      <dsp:nvSpPr>
        <dsp:cNvPr id="0" name=""/>
        <dsp:cNvSpPr/>
      </dsp:nvSpPr>
      <dsp:spPr>
        <a:xfrm rot="2700000">
          <a:off x="6337051" y="1359284"/>
          <a:ext cx="421081" cy="534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T" sz="1400" kern="1200"/>
        </a:p>
      </dsp:txBody>
      <dsp:txXfrm>
        <a:off x="6355551" y="1421606"/>
        <a:ext cx="294757" cy="320953"/>
      </dsp:txXfrm>
    </dsp:sp>
    <dsp:sp modelId="{55BF854B-D801-4BCE-A0F9-E75F76EEFB17}">
      <dsp:nvSpPr>
        <dsp:cNvPr id="0" name=""/>
        <dsp:cNvSpPr/>
      </dsp:nvSpPr>
      <dsp:spPr>
        <a:xfrm>
          <a:off x="6604804" y="1683957"/>
          <a:ext cx="1584952" cy="158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Test the process</a:t>
          </a:r>
          <a:endParaRPr lang="en-MT" sz="1700" kern="1200"/>
        </a:p>
      </dsp:txBody>
      <dsp:txXfrm>
        <a:off x="6836915" y="1916068"/>
        <a:ext cx="1120730" cy="1120730"/>
      </dsp:txXfrm>
    </dsp:sp>
    <dsp:sp modelId="{3343C78A-2ECE-47AC-808D-F64A1709AFB0}">
      <dsp:nvSpPr>
        <dsp:cNvPr id="0" name=""/>
        <dsp:cNvSpPr/>
      </dsp:nvSpPr>
      <dsp:spPr>
        <a:xfrm rot="8100000">
          <a:off x="6353905" y="3041807"/>
          <a:ext cx="421081" cy="534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T" sz="1400" kern="1200"/>
        </a:p>
      </dsp:txBody>
      <dsp:txXfrm rot="10800000">
        <a:off x="6461729" y="3104129"/>
        <a:ext cx="294757" cy="320953"/>
      </dsp:txXfrm>
    </dsp:sp>
    <dsp:sp modelId="{49A7E9F7-026E-459C-B64F-BEF37AFEF2DC}">
      <dsp:nvSpPr>
        <dsp:cNvPr id="0" name=""/>
        <dsp:cNvSpPr/>
      </dsp:nvSpPr>
      <dsp:spPr>
        <a:xfrm>
          <a:off x="4922281" y="3366479"/>
          <a:ext cx="1584952" cy="158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Document the process</a:t>
          </a:r>
          <a:endParaRPr lang="en-MT" sz="1700" kern="1200"/>
        </a:p>
      </dsp:txBody>
      <dsp:txXfrm>
        <a:off x="5154392" y="3598590"/>
        <a:ext cx="1120730" cy="1120730"/>
      </dsp:txXfrm>
    </dsp:sp>
    <dsp:sp modelId="{A49C7541-2DEB-445D-A240-05FBC1E636AE}">
      <dsp:nvSpPr>
        <dsp:cNvPr id="0" name=""/>
        <dsp:cNvSpPr/>
      </dsp:nvSpPr>
      <dsp:spPr>
        <a:xfrm rot="13500000">
          <a:off x="4671382" y="3058660"/>
          <a:ext cx="421081" cy="534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T" sz="1400" kern="1200"/>
        </a:p>
      </dsp:txBody>
      <dsp:txXfrm rot="10800000">
        <a:off x="4779206" y="3210306"/>
        <a:ext cx="294757" cy="320953"/>
      </dsp:txXfrm>
    </dsp:sp>
    <dsp:sp modelId="{6137CDAB-FC12-48C7-A765-AEAD6E8F79BF}">
      <dsp:nvSpPr>
        <dsp:cNvPr id="0" name=""/>
        <dsp:cNvSpPr/>
      </dsp:nvSpPr>
      <dsp:spPr>
        <a:xfrm>
          <a:off x="3239759" y="1683957"/>
          <a:ext cx="1584952" cy="158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Train the team on the process</a:t>
          </a:r>
          <a:endParaRPr lang="en-MT" sz="1700" kern="1200"/>
        </a:p>
      </dsp:txBody>
      <dsp:txXfrm>
        <a:off x="3471870" y="1916068"/>
        <a:ext cx="1120730" cy="1120730"/>
      </dsp:txXfrm>
    </dsp:sp>
    <dsp:sp modelId="{BAA860D0-FE77-419F-9020-F1AD00D935C1}">
      <dsp:nvSpPr>
        <dsp:cNvPr id="0" name=""/>
        <dsp:cNvSpPr/>
      </dsp:nvSpPr>
      <dsp:spPr>
        <a:xfrm rot="18900000">
          <a:off x="4654529" y="1376138"/>
          <a:ext cx="421081" cy="534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T" sz="1400" kern="1200"/>
        </a:p>
      </dsp:txBody>
      <dsp:txXfrm>
        <a:off x="4673029" y="1527784"/>
        <a:ext cx="294757" cy="32095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56C73-C7DE-4565-8A7D-57B3651239E0}">
      <dsp:nvSpPr>
        <dsp:cNvPr id="0" name=""/>
        <dsp:cNvSpPr/>
      </dsp:nvSpPr>
      <dsp:spPr>
        <a:xfrm>
          <a:off x="5022" y="719591"/>
          <a:ext cx="2196052" cy="131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800" kern="1200"/>
            <a:t>Understand the Scope</a:t>
          </a:r>
        </a:p>
      </dsp:txBody>
      <dsp:txXfrm>
        <a:off x="43614" y="758183"/>
        <a:ext cx="2118868" cy="1240447"/>
      </dsp:txXfrm>
    </dsp:sp>
    <dsp:sp modelId="{C90C9F1C-105D-4224-A1F1-90D8A9F1EB3B}">
      <dsp:nvSpPr>
        <dsp:cNvPr id="0" name=""/>
        <dsp:cNvSpPr/>
      </dsp:nvSpPr>
      <dsp:spPr>
        <a:xfrm>
          <a:off x="2394327" y="1106097"/>
          <a:ext cx="465563" cy="544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T" sz="1500" kern="1200"/>
        </a:p>
      </dsp:txBody>
      <dsp:txXfrm>
        <a:off x="2394327" y="1215021"/>
        <a:ext cx="325894" cy="326772"/>
      </dsp:txXfrm>
    </dsp:sp>
    <dsp:sp modelId="{9F3A1745-8974-4C8D-ACD7-9E647648552B}">
      <dsp:nvSpPr>
        <dsp:cNvPr id="0" name=""/>
        <dsp:cNvSpPr/>
      </dsp:nvSpPr>
      <dsp:spPr>
        <a:xfrm>
          <a:off x="3079495" y="719591"/>
          <a:ext cx="2196052" cy="131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800" kern="1200"/>
            <a:t>Choose the Architecture</a:t>
          </a:r>
        </a:p>
      </dsp:txBody>
      <dsp:txXfrm>
        <a:off x="3118087" y="758183"/>
        <a:ext cx="2118868" cy="1240447"/>
      </dsp:txXfrm>
    </dsp:sp>
    <dsp:sp modelId="{C1AB4819-E935-4EEC-B50A-02284609FD8C}">
      <dsp:nvSpPr>
        <dsp:cNvPr id="0" name=""/>
        <dsp:cNvSpPr/>
      </dsp:nvSpPr>
      <dsp:spPr>
        <a:xfrm>
          <a:off x="5468800" y="1106097"/>
          <a:ext cx="465563" cy="544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T" sz="1500" kern="1200"/>
        </a:p>
      </dsp:txBody>
      <dsp:txXfrm>
        <a:off x="5468800" y="1215021"/>
        <a:ext cx="325894" cy="326772"/>
      </dsp:txXfrm>
    </dsp:sp>
    <dsp:sp modelId="{91C03A0E-5622-4840-B4DF-EAD6BC0DCC5C}">
      <dsp:nvSpPr>
        <dsp:cNvPr id="0" name=""/>
        <dsp:cNvSpPr/>
      </dsp:nvSpPr>
      <dsp:spPr>
        <a:xfrm>
          <a:off x="6153968" y="719591"/>
          <a:ext cx="2196052" cy="131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800" kern="1200"/>
            <a:t>Define the Company Domains</a:t>
          </a:r>
        </a:p>
      </dsp:txBody>
      <dsp:txXfrm>
        <a:off x="6192560" y="758183"/>
        <a:ext cx="2118868" cy="1240447"/>
      </dsp:txXfrm>
    </dsp:sp>
    <dsp:sp modelId="{4DC0E570-A727-4ACE-9FCB-E6604EACF9F3}">
      <dsp:nvSpPr>
        <dsp:cNvPr id="0" name=""/>
        <dsp:cNvSpPr/>
      </dsp:nvSpPr>
      <dsp:spPr>
        <a:xfrm>
          <a:off x="8543273" y="1106097"/>
          <a:ext cx="465563" cy="544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T" sz="1500" kern="1200"/>
        </a:p>
      </dsp:txBody>
      <dsp:txXfrm>
        <a:off x="8543273" y="1215021"/>
        <a:ext cx="325894" cy="326772"/>
      </dsp:txXfrm>
    </dsp:sp>
    <dsp:sp modelId="{6461EAD6-C1C3-4128-8318-C157511F2DFA}">
      <dsp:nvSpPr>
        <dsp:cNvPr id="0" name=""/>
        <dsp:cNvSpPr/>
      </dsp:nvSpPr>
      <dsp:spPr>
        <a:xfrm>
          <a:off x="9228441" y="719591"/>
          <a:ext cx="2196052" cy="131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800" kern="1200"/>
            <a:t>Plan for Delegated Security &amp; Central Team</a:t>
          </a:r>
        </a:p>
      </dsp:txBody>
      <dsp:txXfrm>
        <a:off x="9267033" y="758183"/>
        <a:ext cx="2118868" cy="1240447"/>
      </dsp:txXfrm>
    </dsp:sp>
    <dsp:sp modelId="{48F12471-4C2D-494A-899D-66E9F43D79BF}">
      <dsp:nvSpPr>
        <dsp:cNvPr id="0" name=""/>
        <dsp:cNvSpPr/>
      </dsp:nvSpPr>
      <dsp:spPr>
        <a:xfrm rot="5400000">
          <a:off x="10093685" y="2190946"/>
          <a:ext cx="465563" cy="544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T" sz="1500" kern="1200"/>
        </a:p>
      </dsp:txBody>
      <dsp:txXfrm rot="-5400000">
        <a:off x="10163081" y="2230475"/>
        <a:ext cx="326772" cy="325894"/>
      </dsp:txXfrm>
    </dsp:sp>
    <dsp:sp modelId="{E10BFA54-006E-4D05-9EFB-98A9A273102D}">
      <dsp:nvSpPr>
        <dsp:cNvPr id="0" name=""/>
        <dsp:cNvSpPr/>
      </dsp:nvSpPr>
      <dsp:spPr>
        <a:xfrm>
          <a:off x="9228441" y="2915643"/>
          <a:ext cx="2196052" cy="131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800" kern="1200"/>
            <a:t>Plan Master Data Implementation</a:t>
          </a:r>
        </a:p>
      </dsp:txBody>
      <dsp:txXfrm>
        <a:off x="9267033" y="2954235"/>
        <a:ext cx="2118868" cy="1240447"/>
      </dsp:txXfrm>
    </dsp:sp>
    <dsp:sp modelId="{D2BAAEBC-3364-48ED-96E6-A30B69B01EB7}">
      <dsp:nvSpPr>
        <dsp:cNvPr id="0" name=""/>
        <dsp:cNvSpPr/>
      </dsp:nvSpPr>
      <dsp:spPr>
        <a:xfrm rot="10800000">
          <a:off x="8569625" y="3302149"/>
          <a:ext cx="465563" cy="544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T" sz="1500" kern="1200"/>
        </a:p>
      </dsp:txBody>
      <dsp:txXfrm rot="10800000">
        <a:off x="8709294" y="3411073"/>
        <a:ext cx="325894" cy="326772"/>
      </dsp:txXfrm>
    </dsp:sp>
    <dsp:sp modelId="{C5DFCF76-F836-4867-9134-D3B04743E08D}">
      <dsp:nvSpPr>
        <dsp:cNvPr id="0" name=""/>
        <dsp:cNvSpPr/>
      </dsp:nvSpPr>
      <dsp:spPr>
        <a:xfrm>
          <a:off x="6153968" y="2915643"/>
          <a:ext cx="2196052" cy="131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800" kern="1200"/>
            <a:t>Plan Modelling Techniques</a:t>
          </a:r>
        </a:p>
      </dsp:txBody>
      <dsp:txXfrm>
        <a:off x="6192560" y="2954235"/>
        <a:ext cx="2118868" cy="1240447"/>
      </dsp:txXfrm>
    </dsp:sp>
    <dsp:sp modelId="{C78C6B8D-C26E-4F24-950F-68A7602602B8}">
      <dsp:nvSpPr>
        <dsp:cNvPr id="0" name=""/>
        <dsp:cNvSpPr/>
      </dsp:nvSpPr>
      <dsp:spPr>
        <a:xfrm rot="10800000">
          <a:off x="5495152" y="3302149"/>
          <a:ext cx="465563" cy="544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T" sz="1500" kern="1200"/>
        </a:p>
      </dsp:txBody>
      <dsp:txXfrm rot="10800000">
        <a:off x="5634821" y="3411073"/>
        <a:ext cx="325894" cy="326772"/>
      </dsp:txXfrm>
    </dsp:sp>
    <dsp:sp modelId="{1880CC19-B575-425F-BBBF-6B7B068846EE}">
      <dsp:nvSpPr>
        <dsp:cNvPr id="0" name=""/>
        <dsp:cNvSpPr/>
      </dsp:nvSpPr>
      <dsp:spPr>
        <a:xfrm>
          <a:off x="3079495" y="2915643"/>
          <a:ext cx="2196052" cy="131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800" kern="1200"/>
            <a:t>Plan Endorsing and Master Data Process</a:t>
          </a:r>
        </a:p>
      </dsp:txBody>
      <dsp:txXfrm>
        <a:off x="3118087" y="2954235"/>
        <a:ext cx="2118868" cy="1240447"/>
      </dsp:txXfrm>
    </dsp:sp>
    <dsp:sp modelId="{8850515E-4618-4708-830C-4E4EC01AAA4A}">
      <dsp:nvSpPr>
        <dsp:cNvPr id="0" name=""/>
        <dsp:cNvSpPr/>
      </dsp:nvSpPr>
      <dsp:spPr>
        <a:xfrm rot="10800000">
          <a:off x="2420679" y="3302149"/>
          <a:ext cx="465563" cy="544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T" sz="1500" kern="1200"/>
        </a:p>
      </dsp:txBody>
      <dsp:txXfrm rot="10800000">
        <a:off x="2560348" y="3411073"/>
        <a:ext cx="325894" cy="326772"/>
      </dsp:txXfrm>
    </dsp:sp>
    <dsp:sp modelId="{C3F5D962-E708-4289-A696-CD378846BBD1}">
      <dsp:nvSpPr>
        <dsp:cNvPr id="0" name=""/>
        <dsp:cNvSpPr/>
      </dsp:nvSpPr>
      <dsp:spPr>
        <a:xfrm>
          <a:off x="5022" y="2915643"/>
          <a:ext cx="2196052" cy="131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1800" kern="1200"/>
            <a:t>Plan Development Process</a:t>
          </a:r>
        </a:p>
      </dsp:txBody>
      <dsp:txXfrm>
        <a:off x="43614" y="2954235"/>
        <a:ext cx="2118868" cy="12404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65D6D-2093-4AAC-A111-5793F19C3157}">
      <dsp:nvSpPr>
        <dsp:cNvPr id="0" name=""/>
        <dsp:cNvSpPr/>
      </dsp:nvSpPr>
      <dsp:spPr>
        <a:xfrm rot="5400000">
          <a:off x="7391734" y="-31795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https://www.facebook.com/MMDPUG</a:t>
          </a:r>
          <a:endParaRPr lang="en-GB" sz="2200" kern="1200" dirty="0"/>
        </a:p>
      </dsp:txBody>
      <dsp:txXfrm rot="-5400000">
        <a:off x="4114800" y="134508"/>
        <a:ext cx="7278035" cy="687000"/>
      </dsp:txXfrm>
    </dsp:sp>
    <dsp:sp modelId="{AF95CD09-1CE3-441C-B153-D75B149CC143}">
      <dsp:nvSpPr>
        <dsp:cNvPr id="0" name=""/>
        <dsp:cNvSpPr/>
      </dsp:nvSpPr>
      <dsp:spPr>
        <a:xfrm>
          <a:off x="0" y="2176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Page</a:t>
          </a:r>
          <a:endParaRPr lang="en-GB" sz="4000" kern="1200" dirty="0"/>
        </a:p>
      </dsp:txBody>
      <dsp:txXfrm>
        <a:off x="46456" y="48632"/>
        <a:ext cx="4021888" cy="858750"/>
      </dsp:txXfrm>
    </dsp:sp>
    <dsp:sp modelId="{4782712C-FCB1-444A-94F1-BFEA69ADB643}">
      <dsp:nvSpPr>
        <dsp:cNvPr id="0" name=""/>
        <dsp:cNvSpPr/>
      </dsp:nvSpPr>
      <dsp:spPr>
        <a:xfrm rot="5400000">
          <a:off x="7391734" y="-2180345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https://www.facebook.com/groups/226831404556885</a:t>
          </a:r>
          <a:endParaRPr lang="en-GB" sz="2200" kern="1200" dirty="0"/>
        </a:p>
      </dsp:txBody>
      <dsp:txXfrm rot="-5400000">
        <a:off x="4114800" y="1133754"/>
        <a:ext cx="7278035" cy="687000"/>
      </dsp:txXfrm>
    </dsp:sp>
    <dsp:sp modelId="{830BDAE7-9F80-4C28-98E4-A5F43733C4FD}">
      <dsp:nvSpPr>
        <dsp:cNvPr id="0" name=""/>
        <dsp:cNvSpPr/>
      </dsp:nvSpPr>
      <dsp:spPr>
        <a:xfrm>
          <a:off x="0" y="1001422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Group</a:t>
          </a:r>
          <a:endParaRPr lang="en-GB" sz="4000" kern="1200" dirty="0"/>
        </a:p>
      </dsp:txBody>
      <dsp:txXfrm>
        <a:off x="46456" y="1047878"/>
        <a:ext cx="4021888" cy="858750"/>
      </dsp:txXfrm>
    </dsp:sp>
    <dsp:sp modelId="{D11CEB76-C5DA-4CC9-8525-39515F8EFD5A}">
      <dsp:nvSpPr>
        <dsp:cNvPr id="0" name=""/>
        <dsp:cNvSpPr/>
      </dsp:nvSpPr>
      <dsp:spPr>
        <a:xfrm rot="5400000">
          <a:off x="7391734" y="-1181100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https://www.meetup.com/MMDPUG/</a:t>
          </a:r>
          <a:endParaRPr lang="en-GB" sz="2200" kern="1200" dirty="0"/>
        </a:p>
      </dsp:txBody>
      <dsp:txXfrm rot="-5400000">
        <a:off x="4114800" y="2132999"/>
        <a:ext cx="7278035" cy="687000"/>
      </dsp:txXfrm>
    </dsp:sp>
    <dsp:sp modelId="{7DDB970F-46C5-4B14-B6BC-BA4B5A890732}">
      <dsp:nvSpPr>
        <dsp:cNvPr id="0" name=""/>
        <dsp:cNvSpPr/>
      </dsp:nvSpPr>
      <dsp:spPr>
        <a:xfrm>
          <a:off x="0" y="2000668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Meetup</a:t>
          </a:r>
          <a:endParaRPr lang="en-GB" sz="4000" kern="1200"/>
        </a:p>
      </dsp:txBody>
      <dsp:txXfrm>
        <a:off x="46456" y="2047124"/>
        <a:ext cx="4021888" cy="858750"/>
      </dsp:txXfrm>
    </dsp:sp>
    <dsp:sp modelId="{4C2AC34F-BD30-4802-B34A-61D573AABDC3}">
      <dsp:nvSpPr>
        <dsp:cNvPr id="0" name=""/>
        <dsp:cNvSpPr/>
      </dsp:nvSpPr>
      <dsp:spPr>
        <a:xfrm rot="5400000">
          <a:off x="7391734" y="-181854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https://chat.whatsapp.com/F0KEGkVPFPaIjpMDvn41t9</a:t>
          </a:r>
        </a:p>
      </dsp:txBody>
      <dsp:txXfrm rot="-5400000">
        <a:off x="4114800" y="3132245"/>
        <a:ext cx="7278035" cy="687000"/>
      </dsp:txXfrm>
    </dsp:sp>
    <dsp:sp modelId="{C4751E21-61A7-48D7-93BE-F730E671CEA3}">
      <dsp:nvSpPr>
        <dsp:cNvPr id="0" name=""/>
        <dsp:cNvSpPr/>
      </dsp:nvSpPr>
      <dsp:spPr>
        <a:xfrm>
          <a:off x="0" y="2999914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WhatsApp</a:t>
          </a:r>
          <a:endParaRPr lang="en-GB" sz="4000" kern="1200" dirty="0"/>
        </a:p>
      </dsp:txBody>
      <dsp:txXfrm>
        <a:off x="46456" y="3046370"/>
        <a:ext cx="4021888" cy="858750"/>
      </dsp:txXfrm>
    </dsp:sp>
    <dsp:sp modelId="{1AF68F81-16F0-45C2-A7A3-A712A6ADDAA2}">
      <dsp:nvSpPr>
        <dsp:cNvPr id="0" name=""/>
        <dsp:cNvSpPr/>
      </dsp:nvSpPr>
      <dsp:spPr>
        <a:xfrm rot="5400000">
          <a:off x="7391734" y="8173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http://twitter.com/Dennes</a:t>
          </a:r>
          <a:endParaRPr lang="en-GB" sz="2200" kern="1200" dirty="0"/>
        </a:p>
      </dsp:txBody>
      <dsp:txXfrm rot="-5400000">
        <a:off x="4114800" y="4131491"/>
        <a:ext cx="7278035" cy="687000"/>
      </dsp:txXfrm>
    </dsp:sp>
    <dsp:sp modelId="{0D3C8923-3C22-4206-BCD2-C5EFFFD49D85}">
      <dsp:nvSpPr>
        <dsp:cNvPr id="0" name=""/>
        <dsp:cNvSpPr/>
      </dsp:nvSpPr>
      <dsp:spPr>
        <a:xfrm>
          <a:off x="0" y="3999160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Twitter</a:t>
          </a:r>
          <a:endParaRPr lang="en-GB" sz="4000" kern="1200" dirty="0"/>
        </a:p>
      </dsp:txBody>
      <dsp:txXfrm>
        <a:off x="46456" y="4045616"/>
        <a:ext cx="4021888" cy="858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A9F13-1FF1-45E5-9399-F88B0AAA9666}">
      <dsp:nvSpPr>
        <dsp:cNvPr id="0" name=""/>
        <dsp:cNvSpPr/>
      </dsp:nvSpPr>
      <dsp:spPr>
        <a:xfrm rot="5400000">
          <a:off x="7172001" y="-3148174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https://tinyurl.com/2674jzuc</a:t>
          </a:r>
          <a:endParaRPr lang="en-GB" sz="2700" kern="1200" dirty="0"/>
        </a:p>
      </dsp:txBody>
      <dsp:txXfrm rot="-5400000">
        <a:off x="3950208" y="101884"/>
        <a:ext cx="6994327" cy="522475"/>
      </dsp:txXfrm>
    </dsp:sp>
    <dsp:sp modelId="{CC198487-373F-44B3-BF9B-36307B040FA2}">
      <dsp:nvSpPr>
        <dsp:cNvPr id="0" name=""/>
        <dsp:cNvSpPr/>
      </dsp:nvSpPr>
      <dsp:spPr>
        <a:xfrm>
          <a:off x="0" y="1243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400" kern="1200" dirty="0"/>
            <a:t>Fabric Community</a:t>
          </a:r>
          <a:endParaRPr lang="en-GB" sz="3400" kern="1200" dirty="0"/>
        </a:p>
      </dsp:txBody>
      <dsp:txXfrm>
        <a:off x="35331" y="36574"/>
        <a:ext cx="3879546" cy="653094"/>
      </dsp:txXfrm>
    </dsp:sp>
    <dsp:sp modelId="{BA77FDC2-BEC2-4942-87E8-D1F0873DCD57}">
      <dsp:nvSpPr>
        <dsp:cNvPr id="0" name=""/>
        <dsp:cNvSpPr/>
      </dsp:nvSpPr>
      <dsp:spPr>
        <a:xfrm rot="5400000">
          <a:off x="7172001" y="-2388230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https://www.meetup.com/MMDPUG/</a:t>
          </a:r>
          <a:endParaRPr lang="en-GB" sz="2700" kern="1200" dirty="0"/>
        </a:p>
      </dsp:txBody>
      <dsp:txXfrm rot="-5400000">
        <a:off x="3950208" y="861828"/>
        <a:ext cx="6994327" cy="522475"/>
      </dsp:txXfrm>
    </dsp:sp>
    <dsp:sp modelId="{E0082D6A-0907-420D-AFF7-D0B4DB825719}">
      <dsp:nvSpPr>
        <dsp:cNvPr id="0" name=""/>
        <dsp:cNvSpPr/>
      </dsp:nvSpPr>
      <dsp:spPr>
        <a:xfrm>
          <a:off x="0" y="761187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 err="1"/>
            <a:t>Meetup</a:t>
          </a:r>
          <a:endParaRPr lang="en-GB" sz="3400" kern="1200" dirty="0"/>
        </a:p>
      </dsp:txBody>
      <dsp:txXfrm>
        <a:off x="35331" y="796518"/>
        <a:ext cx="3879546" cy="653094"/>
      </dsp:txXfrm>
    </dsp:sp>
    <dsp:sp modelId="{B197EECE-FABD-40A4-9541-B5BC270C5745}">
      <dsp:nvSpPr>
        <dsp:cNvPr id="0" name=""/>
        <dsp:cNvSpPr/>
      </dsp:nvSpPr>
      <dsp:spPr>
        <a:xfrm rot="5400000">
          <a:off x="7172001" y="-1628286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http://twitter.com/Dennes</a:t>
          </a:r>
          <a:endParaRPr lang="en-GB" sz="2700" kern="1200" dirty="0"/>
        </a:p>
      </dsp:txBody>
      <dsp:txXfrm rot="-5400000">
        <a:off x="3950208" y="1621772"/>
        <a:ext cx="6994327" cy="522475"/>
      </dsp:txXfrm>
    </dsp:sp>
    <dsp:sp modelId="{E32A28C6-DD14-4E9E-9AA1-508A354DDE5E}">
      <dsp:nvSpPr>
        <dsp:cNvPr id="0" name=""/>
        <dsp:cNvSpPr/>
      </dsp:nvSpPr>
      <dsp:spPr>
        <a:xfrm>
          <a:off x="0" y="1521131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/>
            <a:t>Twitter</a:t>
          </a:r>
          <a:endParaRPr lang="en-GB" sz="3400" kern="1200" dirty="0"/>
        </a:p>
      </dsp:txBody>
      <dsp:txXfrm>
        <a:off x="35331" y="1556462"/>
        <a:ext cx="3879546" cy="653094"/>
      </dsp:txXfrm>
    </dsp:sp>
    <dsp:sp modelId="{9A965D6D-2093-4AAC-A111-5793F19C3157}">
      <dsp:nvSpPr>
        <dsp:cNvPr id="0" name=""/>
        <dsp:cNvSpPr/>
      </dsp:nvSpPr>
      <dsp:spPr>
        <a:xfrm rot="5400000">
          <a:off x="7172001" y="-868342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https://tinyurl.com/MMDPUGPAGE</a:t>
          </a:r>
          <a:endParaRPr lang="en-GB" sz="2700" kern="1200" dirty="0"/>
        </a:p>
      </dsp:txBody>
      <dsp:txXfrm rot="-5400000">
        <a:off x="3950208" y="2381716"/>
        <a:ext cx="6994327" cy="522475"/>
      </dsp:txXfrm>
    </dsp:sp>
    <dsp:sp modelId="{AF95CD09-1CE3-441C-B153-D75B149CC143}">
      <dsp:nvSpPr>
        <dsp:cNvPr id="0" name=""/>
        <dsp:cNvSpPr/>
      </dsp:nvSpPr>
      <dsp:spPr>
        <a:xfrm>
          <a:off x="0" y="2281075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Facebook Page</a:t>
          </a:r>
          <a:endParaRPr lang="en-GB" sz="3400" kern="1200" dirty="0"/>
        </a:p>
      </dsp:txBody>
      <dsp:txXfrm>
        <a:off x="35331" y="2316406"/>
        <a:ext cx="3879546" cy="653094"/>
      </dsp:txXfrm>
    </dsp:sp>
    <dsp:sp modelId="{4782712C-FCB1-444A-94F1-BFEA69ADB643}">
      <dsp:nvSpPr>
        <dsp:cNvPr id="0" name=""/>
        <dsp:cNvSpPr/>
      </dsp:nvSpPr>
      <dsp:spPr>
        <a:xfrm rot="5400000">
          <a:off x="7172001" y="-108398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https://tinyurl.com/MMDPUGGROUP</a:t>
          </a:r>
          <a:endParaRPr lang="en-GB" sz="2700" kern="1200" dirty="0"/>
        </a:p>
      </dsp:txBody>
      <dsp:txXfrm rot="-5400000">
        <a:off x="3950208" y="3141660"/>
        <a:ext cx="6994327" cy="522475"/>
      </dsp:txXfrm>
    </dsp:sp>
    <dsp:sp modelId="{830BDAE7-9F80-4C28-98E4-A5F43733C4FD}">
      <dsp:nvSpPr>
        <dsp:cNvPr id="0" name=""/>
        <dsp:cNvSpPr/>
      </dsp:nvSpPr>
      <dsp:spPr>
        <a:xfrm>
          <a:off x="0" y="3041019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Facebook Group</a:t>
          </a:r>
          <a:endParaRPr lang="en-GB" sz="3400" kern="1200" dirty="0"/>
        </a:p>
      </dsp:txBody>
      <dsp:txXfrm>
        <a:off x="35331" y="3076350"/>
        <a:ext cx="3879546" cy="653094"/>
      </dsp:txXfrm>
    </dsp:sp>
    <dsp:sp modelId="{4C2AC34F-BD30-4802-B34A-61D573AABDC3}">
      <dsp:nvSpPr>
        <dsp:cNvPr id="0" name=""/>
        <dsp:cNvSpPr/>
      </dsp:nvSpPr>
      <dsp:spPr>
        <a:xfrm rot="5400000">
          <a:off x="7172001" y="651545"/>
          <a:ext cx="579005" cy="7022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https://tinyurl.com/MMDPUGCHAT</a:t>
          </a:r>
          <a:endParaRPr lang="en-GB" sz="2700" kern="1200" dirty="0"/>
        </a:p>
      </dsp:txBody>
      <dsp:txXfrm rot="-5400000">
        <a:off x="3950208" y="3901604"/>
        <a:ext cx="6994327" cy="522475"/>
      </dsp:txXfrm>
    </dsp:sp>
    <dsp:sp modelId="{C4751E21-61A7-48D7-93BE-F730E671CEA3}">
      <dsp:nvSpPr>
        <dsp:cNvPr id="0" name=""/>
        <dsp:cNvSpPr/>
      </dsp:nvSpPr>
      <dsp:spPr>
        <a:xfrm>
          <a:off x="0" y="3800963"/>
          <a:ext cx="3950208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WhatsApp</a:t>
          </a:r>
          <a:endParaRPr lang="en-GB" sz="3400" kern="1200" dirty="0"/>
        </a:p>
      </dsp:txBody>
      <dsp:txXfrm>
        <a:off x="35331" y="3836294"/>
        <a:ext cx="3879546" cy="6530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EBB2C-C792-4A46-98C8-1B731A2F3EEA}">
      <dsp:nvSpPr>
        <dsp:cNvPr id="0" name=""/>
        <dsp:cNvSpPr/>
      </dsp:nvSpPr>
      <dsp:spPr>
        <a:xfrm>
          <a:off x="3571" y="671345"/>
          <a:ext cx="3482430" cy="13509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 dirty="0"/>
            <a:t>You were asked to build the company data platform</a:t>
          </a:r>
        </a:p>
      </dsp:txBody>
      <dsp:txXfrm>
        <a:off x="3571" y="671345"/>
        <a:ext cx="3482430" cy="1350911"/>
      </dsp:txXfrm>
    </dsp:sp>
    <dsp:sp modelId="{63831522-3D70-4A42-89DE-3DF2E9157089}">
      <dsp:nvSpPr>
        <dsp:cNvPr id="0" name=""/>
        <dsp:cNvSpPr/>
      </dsp:nvSpPr>
      <dsp:spPr>
        <a:xfrm>
          <a:off x="3571" y="2022257"/>
          <a:ext cx="3482430" cy="22592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500" kern="1200" dirty="0"/>
            <a:t>But you forgot the other areas. Include them</a:t>
          </a:r>
        </a:p>
      </dsp:txBody>
      <dsp:txXfrm>
        <a:off x="3571" y="2022257"/>
        <a:ext cx="3482430" cy="2259263"/>
      </dsp:txXfrm>
    </dsp:sp>
    <dsp:sp modelId="{74C317DD-9307-49A0-A72E-3C194C50C03A}">
      <dsp:nvSpPr>
        <dsp:cNvPr id="0" name=""/>
        <dsp:cNvSpPr/>
      </dsp:nvSpPr>
      <dsp:spPr>
        <a:xfrm>
          <a:off x="3973542" y="671345"/>
          <a:ext cx="3482430" cy="13509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/>
            <a:t>You were asked to focus only on Sales</a:t>
          </a:r>
        </a:p>
      </dsp:txBody>
      <dsp:txXfrm>
        <a:off x="3973542" y="671345"/>
        <a:ext cx="3482430" cy="1350911"/>
      </dsp:txXfrm>
    </dsp:sp>
    <dsp:sp modelId="{5E932F3D-6F76-4C19-AD9A-0E5745DD7EC4}">
      <dsp:nvSpPr>
        <dsp:cNvPr id="0" name=""/>
        <dsp:cNvSpPr/>
      </dsp:nvSpPr>
      <dsp:spPr>
        <a:xfrm>
          <a:off x="3973542" y="2022257"/>
          <a:ext cx="3482430" cy="22592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500" kern="1200"/>
            <a:t>The company has an enterprise data platform with rules and definitions you need to follow</a:t>
          </a:r>
        </a:p>
      </dsp:txBody>
      <dsp:txXfrm>
        <a:off x="3973542" y="2022257"/>
        <a:ext cx="3482430" cy="2259263"/>
      </dsp:txXfrm>
    </dsp:sp>
    <dsp:sp modelId="{196EA9B2-A6CC-482F-8667-E8C525AD5520}">
      <dsp:nvSpPr>
        <dsp:cNvPr id="0" name=""/>
        <dsp:cNvSpPr/>
      </dsp:nvSpPr>
      <dsp:spPr>
        <a:xfrm>
          <a:off x="7943513" y="671345"/>
          <a:ext cx="3482430" cy="13509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/>
            <a:t>You were asked to focus only on Sales</a:t>
          </a:r>
        </a:p>
      </dsp:txBody>
      <dsp:txXfrm>
        <a:off x="7943513" y="671345"/>
        <a:ext cx="3482430" cy="1350911"/>
      </dsp:txXfrm>
    </dsp:sp>
    <dsp:sp modelId="{B29959C4-86A6-47E6-A372-D802FEED8D96}">
      <dsp:nvSpPr>
        <dsp:cNvPr id="0" name=""/>
        <dsp:cNvSpPr/>
      </dsp:nvSpPr>
      <dsp:spPr>
        <a:xfrm>
          <a:off x="7943513" y="2022257"/>
          <a:ext cx="3482430" cy="22592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500" kern="1200"/>
            <a:t>The other areas have their own solutions in isolated silos</a:t>
          </a:r>
        </a:p>
      </dsp:txBody>
      <dsp:txXfrm>
        <a:off x="7943513" y="2022257"/>
        <a:ext cx="3482430" cy="22592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29F8D-79FB-4CCC-B7C4-08AAB4DCA2C7}">
      <dsp:nvSpPr>
        <dsp:cNvPr id="0" name=""/>
        <dsp:cNvSpPr/>
      </dsp:nvSpPr>
      <dsp:spPr>
        <a:xfrm>
          <a:off x="55" y="62211"/>
          <a:ext cx="5340843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100" kern="1200"/>
            <a:t>Single Source of Truth</a:t>
          </a:r>
        </a:p>
      </dsp:txBody>
      <dsp:txXfrm>
        <a:off x="55" y="62211"/>
        <a:ext cx="5340843" cy="892800"/>
      </dsp:txXfrm>
    </dsp:sp>
    <dsp:sp modelId="{8FD38C0D-1FB4-4784-9DE6-7FE1D51139B8}">
      <dsp:nvSpPr>
        <dsp:cNvPr id="0" name=""/>
        <dsp:cNvSpPr/>
      </dsp:nvSpPr>
      <dsp:spPr>
        <a:xfrm>
          <a:off x="55" y="955011"/>
          <a:ext cx="5340843" cy="39356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100" kern="1200"/>
            <a:t>The Data is centralized in a single place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100" kern="1200"/>
            <a:t>The SSoT can generate Data Marts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100" kern="1200"/>
            <a:t>Users consume either from SSoT or Data Marts</a:t>
          </a:r>
        </a:p>
      </dsp:txBody>
      <dsp:txXfrm>
        <a:off x="55" y="955011"/>
        <a:ext cx="5340843" cy="3935643"/>
      </dsp:txXfrm>
    </dsp:sp>
    <dsp:sp modelId="{E351284F-8C99-4723-ADD0-1375AEBA3468}">
      <dsp:nvSpPr>
        <dsp:cNvPr id="0" name=""/>
        <dsp:cNvSpPr/>
      </dsp:nvSpPr>
      <dsp:spPr>
        <a:xfrm>
          <a:off x="6088617" y="62211"/>
          <a:ext cx="5340843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100" kern="1200"/>
            <a:t>Data Mesh</a:t>
          </a:r>
        </a:p>
      </dsp:txBody>
      <dsp:txXfrm>
        <a:off x="6088617" y="62211"/>
        <a:ext cx="5340843" cy="892800"/>
      </dsp:txXfrm>
    </dsp:sp>
    <dsp:sp modelId="{B5F8D45B-ABF0-4F63-B34B-835AD86C27A7}">
      <dsp:nvSpPr>
        <dsp:cNvPr id="0" name=""/>
        <dsp:cNvSpPr/>
      </dsp:nvSpPr>
      <dsp:spPr>
        <a:xfrm>
          <a:off x="6088617" y="955011"/>
          <a:ext cx="5340843" cy="39356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100" kern="1200"/>
            <a:t>The data is broken down in isolated domains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100" kern="1200"/>
            <a:t>Each domain provide services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100" kern="1200"/>
            <a:t>Services are consumed either by other domains or users</a:t>
          </a:r>
        </a:p>
      </dsp:txBody>
      <dsp:txXfrm>
        <a:off x="6088617" y="955011"/>
        <a:ext cx="5340843" cy="39356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168AE-2D05-412D-A2B8-5A4763C9F1B2}">
      <dsp:nvSpPr>
        <dsp:cNvPr id="0" name=""/>
        <dsp:cNvSpPr/>
      </dsp:nvSpPr>
      <dsp:spPr>
        <a:xfrm>
          <a:off x="3571" y="234660"/>
          <a:ext cx="3482430" cy="1086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000" kern="1200"/>
            <a:t>The team needs business knowledge about all domains</a:t>
          </a:r>
        </a:p>
      </dsp:txBody>
      <dsp:txXfrm>
        <a:off x="3571" y="234660"/>
        <a:ext cx="3482430" cy="1086607"/>
      </dsp:txXfrm>
    </dsp:sp>
    <dsp:sp modelId="{FB1955A9-E48A-4EB3-9E02-C7149A48BDC8}">
      <dsp:nvSpPr>
        <dsp:cNvPr id="0" name=""/>
        <dsp:cNvSpPr/>
      </dsp:nvSpPr>
      <dsp:spPr>
        <a:xfrm>
          <a:off x="3571" y="1321268"/>
          <a:ext cx="3482430" cy="33969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000" kern="1200"/>
            <a:t>The team needs business knowledge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000" kern="1200"/>
            <a:t>This is a hard task</a:t>
          </a:r>
        </a:p>
      </dsp:txBody>
      <dsp:txXfrm>
        <a:off x="3571" y="1321268"/>
        <a:ext cx="3482430" cy="3396937"/>
      </dsp:txXfrm>
    </dsp:sp>
    <dsp:sp modelId="{CEF3E72E-9C78-46D3-8F68-AD772FAAECCA}">
      <dsp:nvSpPr>
        <dsp:cNvPr id="0" name=""/>
        <dsp:cNvSpPr/>
      </dsp:nvSpPr>
      <dsp:spPr>
        <a:xfrm>
          <a:off x="3973542" y="234660"/>
          <a:ext cx="3482430" cy="1086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000" kern="1200"/>
            <a:t>Each domain will be ingested in sequence</a:t>
          </a:r>
        </a:p>
      </dsp:txBody>
      <dsp:txXfrm>
        <a:off x="3973542" y="234660"/>
        <a:ext cx="3482430" cy="1086607"/>
      </dsp:txXfrm>
    </dsp:sp>
    <dsp:sp modelId="{9694EF04-2807-4F15-9096-C9E67F858F2C}">
      <dsp:nvSpPr>
        <dsp:cNvPr id="0" name=""/>
        <dsp:cNvSpPr/>
      </dsp:nvSpPr>
      <dsp:spPr>
        <a:xfrm>
          <a:off x="3973542" y="1321268"/>
          <a:ext cx="3482430" cy="33969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000" kern="1200"/>
            <a:t>Some variations may help, but not much</a:t>
          </a:r>
        </a:p>
      </dsp:txBody>
      <dsp:txXfrm>
        <a:off x="3973542" y="1321268"/>
        <a:ext cx="3482430" cy="3396937"/>
      </dsp:txXfrm>
    </dsp:sp>
    <dsp:sp modelId="{63528D3B-BD46-49C3-9141-31F19B823765}">
      <dsp:nvSpPr>
        <dsp:cNvPr id="0" name=""/>
        <dsp:cNvSpPr/>
      </dsp:nvSpPr>
      <dsp:spPr>
        <a:xfrm>
          <a:off x="7943513" y="234660"/>
          <a:ext cx="3482430" cy="1086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000" kern="1200"/>
            <a:t>A backlog of requests will grow</a:t>
          </a:r>
        </a:p>
      </dsp:txBody>
      <dsp:txXfrm>
        <a:off x="7943513" y="234660"/>
        <a:ext cx="3482430" cy="1086607"/>
      </dsp:txXfrm>
    </dsp:sp>
    <dsp:sp modelId="{8602089E-F603-48A6-9C46-1A94A9BA33E2}">
      <dsp:nvSpPr>
        <dsp:cNvPr id="0" name=""/>
        <dsp:cNvSpPr/>
      </dsp:nvSpPr>
      <dsp:spPr>
        <a:xfrm>
          <a:off x="7943513" y="1321268"/>
          <a:ext cx="3482430" cy="33969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000" kern="1200"/>
            <a:t>Departments will keep producing in isolation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Instead of letting departments work in isolation, why not onboard their technical staff into the data platform, giving them guidance and guardrails to build within enterprise rules?</a:t>
          </a:r>
          <a:endParaRPr lang="en-MT" sz="2000" kern="1200"/>
        </a:p>
      </dsp:txBody>
      <dsp:txXfrm>
        <a:off x="7943513" y="1321268"/>
        <a:ext cx="3482430" cy="3396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4D210-4B3F-40E3-824E-262FAD69B264}">
      <dsp:nvSpPr>
        <dsp:cNvPr id="0" name=""/>
        <dsp:cNvSpPr/>
      </dsp:nvSpPr>
      <dsp:spPr>
        <a:xfrm>
          <a:off x="3571" y="428477"/>
          <a:ext cx="3482430" cy="13509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/>
            <a:t>It requires independent teams for each product</a:t>
          </a:r>
        </a:p>
      </dsp:txBody>
      <dsp:txXfrm>
        <a:off x="3571" y="428477"/>
        <a:ext cx="3482430" cy="1350911"/>
      </dsp:txXfrm>
    </dsp:sp>
    <dsp:sp modelId="{088B8E87-EBC7-417A-B526-948BCAFBBCAF}">
      <dsp:nvSpPr>
        <dsp:cNvPr id="0" name=""/>
        <dsp:cNvSpPr/>
      </dsp:nvSpPr>
      <dsp:spPr>
        <a:xfrm>
          <a:off x="3571" y="1779389"/>
          <a:ext cx="3482430" cy="2745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500" kern="1200"/>
            <a:t>Business knowledge is distributed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500" kern="1200"/>
            <a:t>Not all companies can implement this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500" kern="1200"/>
            <a:t>It can be implemented slowly</a:t>
          </a:r>
        </a:p>
      </dsp:txBody>
      <dsp:txXfrm>
        <a:off x="3571" y="1779389"/>
        <a:ext cx="3482430" cy="2745000"/>
      </dsp:txXfrm>
    </dsp:sp>
    <dsp:sp modelId="{8033BE00-0EBE-439E-A463-98BE49BB8E7F}">
      <dsp:nvSpPr>
        <dsp:cNvPr id="0" name=""/>
        <dsp:cNvSpPr/>
      </dsp:nvSpPr>
      <dsp:spPr>
        <a:xfrm>
          <a:off x="3973542" y="428477"/>
          <a:ext cx="3482430" cy="13509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/>
            <a:t>It requires Data Platform as A Service</a:t>
          </a:r>
        </a:p>
      </dsp:txBody>
      <dsp:txXfrm>
        <a:off x="3973542" y="428477"/>
        <a:ext cx="3482430" cy="1350911"/>
      </dsp:txXfrm>
    </dsp:sp>
    <dsp:sp modelId="{B2BFE02A-6C6D-405A-8ADA-1CEA05B21317}">
      <dsp:nvSpPr>
        <dsp:cNvPr id="0" name=""/>
        <dsp:cNvSpPr/>
      </dsp:nvSpPr>
      <dsp:spPr>
        <a:xfrm>
          <a:off x="3973542" y="1779389"/>
          <a:ext cx="3482430" cy="2745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500" kern="1200"/>
            <a:t>Fabric is almost the only platform providing this</a:t>
          </a:r>
        </a:p>
      </dsp:txBody>
      <dsp:txXfrm>
        <a:off x="3973542" y="1779389"/>
        <a:ext cx="3482430" cy="2745000"/>
      </dsp:txXfrm>
    </dsp:sp>
    <dsp:sp modelId="{1226A33E-3534-4196-A77B-177642BF2E07}">
      <dsp:nvSpPr>
        <dsp:cNvPr id="0" name=""/>
        <dsp:cNvSpPr/>
      </dsp:nvSpPr>
      <dsp:spPr>
        <a:xfrm>
          <a:off x="7943513" y="428477"/>
          <a:ext cx="3482430" cy="13509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/>
            <a:t>Each data product provides services</a:t>
          </a:r>
        </a:p>
      </dsp:txBody>
      <dsp:txXfrm>
        <a:off x="7943513" y="428477"/>
        <a:ext cx="3482430" cy="1350911"/>
      </dsp:txXfrm>
    </dsp:sp>
    <dsp:sp modelId="{AB603C6D-1958-455A-85E8-47B5FE4A5F1F}">
      <dsp:nvSpPr>
        <dsp:cNvPr id="0" name=""/>
        <dsp:cNvSpPr/>
      </dsp:nvSpPr>
      <dsp:spPr>
        <a:xfrm>
          <a:off x="7943513" y="1779389"/>
          <a:ext cx="3482430" cy="2745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500" kern="1200"/>
            <a:t>These are services for Data Engineers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2500" kern="1200"/>
            <a:t>Self-Service is getting away with the idea it’s on</a:t>
          </a:r>
          <a:r>
            <a:rPr lang="en-GB" sz="2500" kern="1200"/>
            <a:t>ly</a:t>
          </a:r>
          <a:r>
            <a:rPr lang="en-MT" sz="2500" kern="1200"/>
            <a:t> for end users</a:t>
          </a:r>
        </a:p>
      </dsp:txBody>
      <dsp:txXfrm>
        <a:off x="7943513" y="1779389"/>
        <a:ext cx="3482430" cy="2745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55234-B0AF-4F3B-BEE5-C530BC940614}">
      <dsp:nvSpPr>
        <dsp:cNvPr id="0" name=""/>
        <dsp:cNvSpPr/>
      </dsp:nvSpPr>
      <dsp:spPr>
        <a:xfrm>
          <a:off x="0" y="7866"/>
          <a:ext cx="11429516" cy="1184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600" kern="1200"/>
            <a:t>Define Company Domains</a:t>
          </a:r>
        </a:p>
      </dsp:txBody>
      <dsp:txXfrm>
        <a:off x="57800" y="65666"/>
        <a:ext cx="11313916" cy="10684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55234-B0AF-4F3B-BEE5-C530BC940614}">
      <dsp:nvSpPr>
        <dsp:cNvPr id="0" name=""/>
        <dsp:cNvSpPr/>
      </dsp:nvSpPr>
      <dsp:spPr>
        <a:xfrm>
          <a:off x="0" y="179867"/>
          <a:ext cx="11429516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5000" kern="1200" dirty="0"/>
            <a:t>Define Company Domains</a:t>
          </a:r>
        </a:p>
      </dsp:txBody>
      <dsp:txXfrm>
        <a:off x="62826" y="242693"/>
        <a:ext cx="11303864" cy="1161348"/>
      </dsp:txXfrm>
    </dsp:sp>
    <dsp:sp modelId="{50E86C7E-AC94-452C-B295-C95DF019418C}">
      <dsp:nvSpPr>
        <dsp:cNvPr id="0" name=""/>
        <dsp:cNvSpPr/>
      </dsp:nvSpPr>
      <dsp:spPr>
        <a:xfrm>
          <a:off x="0" y="1610867"/>
          <a:ext cx="11429516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5000" kern="1200"/>
            <a:t>Control Delegated Security Definitions</a:t>
          </a:r>
        </a:p>
      </dsp:txBody>
      <dsp:txXfrm>
        <a:off x="62826" y="1673693"/>
        <a:ext cx="11303864" cy="116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aTn-yDjPDvf-1CtJJHTNcQ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hyperlink" Target="https://twitter.com/ClubPowerBI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meetup.com/fr-FR/Club-Power-BI/" TargetMode="External"/><Relationship Id="rId11" Type="http://schemas.openxmlformats.org/officeDocument/2006/relationships/hyperlink" Target="https://github.com/clubpowerbi/meetups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hyperlink" Target="https://www.facebook.com/ClubPowerBI/?ref=bookmarks" TargetMode="External"/><Relationship Id="rId9" Type="http://schemas.openxmlformats.org/officeDocument/2006/relationships/image" Target="../media/image2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lights to Malta | Finnair Poland">
            <a:extLst>
              <a:ext uri="{FF2B5EF4-FFF2-40B4-BE49-F238E27FC236}">
                <a16:creationId xmlns:a16="http://schemas.microsoft.com/office/drawing/2014/main" id="{ED2DB5DE-0958-4E81-875D-389B8160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85488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211015" y="70338"/>
            <a:ext cx="11302111" cy="6630731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478654"/>
            <a:ext cx="815478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429" y="2575826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64735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/>
        </p:nvSpPr>
        <p:spPr>
          <a:xfrm rot="5400000">
            <a:off x="10559245" y="1268231"/>
            <a:ext cx="28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2023</a:t>
            </a:r>
          </a:p>
        </p:txBody>
      </p:sp>
    </p:spTree>
    <p:extLst>
      <p:ext uri="{BB962C8B-B14F-4D97-AF65-F5344CB8AC3E}">
        <p14:creationId xmlns:p14="http://schemas.microsoft.com/office/powerpoint/2010/main" val="214416880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61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28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24" y="4457076"/>
            <a:ext cx="2316591" cy="9064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05" y="4464934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5" y="4631577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46" y="3397129"/>
            <a:ext cx="2916441" cy="1006830"/>
          </a:xfrm>
          <a:prstGeom prst="rect">
            <a:avLst/>
          </a:prstGeom>
        </p:spPr>
      </p:pic>
      <p:pic>
        <p:nvPicPr>
          <p:cNvPr id="11" name="Immagine 10" descr="Immagine che contiene Carattere, Elementi grafici, grafica, logo&#10;&#10;Descrizione generata automaticamente">
            <a:extLst>
              <a:ext uri="{FF2B5EF4-FFF2-40B4-BE49-F238E27FC236}">
                <a16:creationId xmlns:a16="http://schemas.microsoft.com/office/drawing/2014/main" id="{DDBD1F2F-C4A7-7A1C-8691-556BED9B7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71" y="3469209"/>
            <a:ext cx="2743200" cy="500062"/>
          </a:xfrm>
          <a:prstGeom prst="rect">
            <a:avLst/>
          </a:prstGeom>
        </p:spPr>
      </p:pic>
      <p:pic>
        <p:nvPicPr>
          <p:cNvPr id="13" name="Immagine 12" descr="Immagine che contiene testo, Carattere, bianco, Elementi grafici&#10;&#10;Descrizione generata automaticamente">
            <a:extLst>
              <a:ext uri="{FF2B5EF4-FFF2-40B4-BE49-F238E27FC236}">
                <a16:creationId xmlns:a16="http://schemas.microsoft.com/office/drawing/2014/main" id="{94DE8BBA-F234-00AD-3E2B-AE1ADEDAC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71" y="2132706"/>
            <a:ext cx="2332839" cy="15131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22" y="2132706"/>
            <a:ext cx="1095237" cy="10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425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1598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103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569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24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61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4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7609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420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5034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7BFE-BB38-4E04-81CE-E9881FA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26/11/2022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93A3-160E-4F76-A450-12DD86A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#datasat22 #datasatParma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9A43-1B87-49B3-B920-D215CE2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023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562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474765"/>
      </p:ext>
    </p:extLst>
  </p:cSld>
  <p:clrMapOvr>
    <a:masterClrMapping/>
  </p:clrMapOvr>
  <p:transition spd="slow"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0547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09933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76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9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705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9E8-3521-4A9F-BB89-2F4746AE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08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graphicFrame>
        <p:nvGraphicFramePr>
          <p:cNvPr id="3" name="Content Placeholder 16">
            <a:extLst>
              <a:ext uri="{FF2B5EF4-FFF2-40B4-BE49-F238E27FC236}">
                <a16:creationId xmlns:a16="http://schemas.microsoft.com/office/drawing/2014/main" id="{DE845C8A-DF3A-4EF0-B58B-3D3C12660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6461"/>
              </p:ext>
            </p:extLst>
          </p:nvPr>
        </p:nvGraphicFramePr>
        <p:xfrm>
          <a:off x="381242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438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79D27B-7C8D-43B6-8EDC-AB20C855F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E8F66E-C1F5-4FAC-A2A5-DF250A391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EA0617-E2B6-42AE-9BC8-165931BD8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51F714-A4AC-4E31-B608-2D0EC71F1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9EE3643-8694-449B-A4FA-D910F400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B7414E39-420F-4889-8521-45C556681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524109"/>
              </p:ext>
            </p:extLst>
          </p:nvPr>
        </p:nvGraphicFramePr>
        <p:xfrm>
          <a:off x="381000" y="1524000"/>
          <a:ext cx="11430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701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751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5C79-33F1-49B1-927A-42BDDC0E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7" y="164675"/>
            <a:ext cx="5436244" cy="14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1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9337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378949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6113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92988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36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020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58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13943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42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1314506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1241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1338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743221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623848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24E1-D2FD-4A5E-8433-F024447A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28767"/>
            <a:ext cx="9144000" cy="1231924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19FC3-348A-4D89-8A60-81AD0830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663"/>
            <a:ext cx="9144000" cy="559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17178-0D69-4588-B43C-AE64F60755CE}"/>
              </a:ext>
            </a:extLst>
          </p:cNvPr>
          <p:cNvSpPr/>
          <p:nvPr/>
        </p:nvSpPr>
        <p:spPr>
          <a:xfrm>
            <a:off x="-1" y="1102865"/>
            <a:ext cx="12192000" cy="1755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18F57C-8C38-4540-97F6-90485ECE5448}"/>
              </a:ext>
            </a:extLst>
          </p:cNvPr>
          <p:cNvSpPr txBox="1"/>
          <p:nvPr/>
        </p:nvSpPr>
        <p:spPr>
          <a:xfrm>
            <a:off x="5135671" y="2105866"/>
            <a:ext cx="565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February 27</a:t>
            </a:r>
            <a:r>
              <a:rPr lang="it-IT" sz="3600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, 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4DE81-D1DC-40FC-AE26-16396A5AA034}"/>
              </a:ext>
            </a:extLst>
          </p:cNvPr>
          <p:cNvSpPr txBox="1"/>
          <p:nvPr/>
        </p:nvSpPr>
        <p:spPr>
          <a:xfrm>
            <a:off x="-1" y="1197088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 Saturday #1</a:t>
            </a:r>
          </a:p>
        </p:txBody>
      </p:sp>
    </p:spTree>
    <p:extLst>
      <p:ext uri="{BB962C8B-B14F-4D97-AF65-F5344CB8AC3E}">
        <p14:creationId xmlns:p14="http://schemas.microsoft.com/office/powerpoint/2010/main" val="31425576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998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87038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416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557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F9E46-BF73-4F2D-BCDF-CE96A50F03C3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41652166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11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F07D-B66D-42AC-93C3-B774E2CC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94629-A8A5-48C9-9717-A0B4A171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6472-034B-4B27-AEA5-836A1FFE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6859A-F329-43AF-908E-9100702FA469}" type="datetimeFigureOut">
              <a:rPr lang="en-MT" smtClean="0"/>
              <a:t>30/09/2025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676B-C95E-4F02-80F8-CBE83B8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3499-033A-4281-9277-ECC6B0A8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9E46-BF73-4F2D-BCDF-CE96A50F03C3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1579591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1779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466980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9029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625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 userDrawn="1"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533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313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22F1F7D-A4C5-4660-92CD-489233DEEFA9}"/>
              </a:ext>
            </a:extLst>
          </p:cNvPr>
          <p:cNvSpPr txBox="1"/>
          <p:nvPr userDrawn="1"/>
        </p:nvSpPr>
        <p:spPr>
          <a:xfrm>
            <a:off x="1670925" y="2557511"/>
            <a:ext cx="8551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chemeClr val="bg1"/>
                </a:solidFill>
              </a:rPr>
              <a:t>La communauté Power BI francophone</a:t>
            </a:r>
          </a:p>
          <a:p>
            <a:pPr algn="ctr"/>
            <a:r>
              <a:rPr lang="fr-FR" sz="3200" b="0">
                <a:solidFill>
                  <a:schemeClr val="bg1"/>
                </a:solidFill>
              </a:rPr>
              <a:t>http://clubpowerbi.fr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8C7F7D5-5987-482F-9ADD-DE4A0C2EA7F6}"/>
              </a:ext>
            </a:extLst>
          </p:cNvPr>
          <p:cNvGrpSpPr/>
          <p:nvPr userDrawn="1"/>
        </p:nvGrpSpPr>
        <p:grpSpPr>
          <a:xfrm>
            <a:off x="2654754" y="4426929"/>
            <a:ext cx="2380979" cy="1230173"/>
            <a:chOff x="3902217" y="4486940"/>
            <a:chExt cx="2380979" cy="1230173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BC489774-61AC-4305-93E0-04321F875188}"/>
                </a:ext>
              </a:extLst>
            </p:cNvPr>
            <p:cNvSpPr txBox="1"/>
            <p:nvPr userDrawn="1"/>
          </p:nvSpPr>
          <p:spPr>
            <a:xfrm>
              <a:off x="3902217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@ClubPowerBI</a:t>
              </a:r>
            </a:p>
          </p:txBody>
        </p:sp>
        <p:pic>
          <p:nvPicPr>
            <p:cNvPr id="6" name="Image 5">
              <a:hlinkClick r:id="rId2"/>
              <a:extLst>
                <a:ext uri="{FF2B5EF4-FFF2-40B4-BE49-F238E27FC236}">
                  <a16:creationId xmlns:a16="http://schemas.microsoft.com/office/drawing/2014/main" id="{F9A2307D-48A1-44D1-9704-3F6FCD8BC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7492" y="4486940"/>
              <a:ext cx="883356" cy="718163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CB7448C-CE05-4824-A6A1-09FFDF6F343D}"/>
              </a:ext>
            </a:extLst>
          </p:cNvPr>
          <p:cNvGrpSpPr/>
          <p:nvPr userDrawn="1"/>
        </p:nvGrpSpPr>
        <p:grpSpPr>
          <a:xfrm>
            <a:off x="5239039" y="4381775"/>
            <a:ext cx="1969310" cy="1275327"/>
            <a:chOff x="6531605" y="4441786"/>
            <a:chExt cx="1969310" cy="1275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2F94A5-13F7-44A4-B494-EF5D1DC3D473}"/>
                </a:ext>
              </a:extLst>
            </p:cNvPr>
            <p:cNvSpPr txBox="1"/>
            <p:nvPr userDrawn="1"/>
          </p:nvSpPr>
          <p:spPr>
            <a:xfrm>
              <a:off x="6531605" y="5317003"/>
              <a:ext cx="1969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D8E17752-A100-4915-943A-0FCAB98E6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724" y="4441786"/>
              <a:ext cx="792901" cy="79290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79929C-0D7F-458E-AF94-786AF8FB8445}"/>
              </a:ext>
            </a:extLst>
          </p:cNvPr>
          <p:cNvGrpSpPr/>
          <p:nvPr userDrawn="1"/>
        </p:nvGrpSpPr>
        <p:grpSpPr>
          <a:xfrm>
            <a:off x="303335" y="4007912"/>
            <a:ext cx="2380979" cy="1769351"/>
            <a:chOff x="1479358" y="4067923"/>
            <a:chExt cx="2380979" cy="1769351"/>
          </a:xfrm>
        </p:grpSpPr>
        <p:pic>
          <p:nvPicPr>
            <p:cNvPr id="8" name="Image 7">
              <a:hlinkClick r:id="rId6"/>
              <a:extLst>
                <a:ext uri="{FF2B5EF4-FFF2-40B4-BE49-F238E27FC236}">
                  <a16:creationId xmlns:a16="http://schemas.microsoft.com/office/drawing/2014/main" id="{7F0BAB13-8E82-4A32-B89E-C5BEBC04F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535" y="4067923"/>
              <a:ext cx="1769351" cy="1769351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D8F6E7C-38E3-47FC-A8C9-27DCB5EACE6B}"/>
                </a:ext>
              </a:extLst>
            </p:cNvPr>
            <p:cNvSpPr txBox="1"/>
            <p:nvPr userDrawn="1"/>
          </p:nvSpPr>
          <p:spPr>
            <a:xfrm>
              <a:off x="1479358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/Club-Power-BI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D4CA66-8369-48BE-9C43-CE18B092AF58}"/>
              </a:ext>
            </a:extLst>
          </p:cNvPr>
          <p:cNvGrpSpPr/>
          <p:nvPr userDrawn="1"/>
        </p:nvGrpSpPr>
        <p:grpSpPr>
          <a:xfrm>
            <a:off x="7621796" y="4371145"/>
            <a:ext cx="1878629" cy="1277810"/>
            <a:chOff x="8777366" y="4439303"/>
            <a:chExt cx="1878629" cy="1277810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06FCA9-DCAB-4EF4-BC68-063EA058C1FC}"/>
                </a:ext>
              </a:extLst>
            </p:cNvPr>
            <p:cNvSpPr txBox="1"/>
            <p:nvPr userDrawn="1"/>
          </p:nvSpPr>
          <p:spPr>
            <a:xfrm>
              <a:off x="8777366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10" name="Image 9">
              <a:hlinkClick r:id="rId8"/>
              <a:extLst>
                <a:ext uri="{FF2B5EF4-FFF2-40B4-BE49-F238E27FC236}">
                  <a16:creationId xmlns:a16="http://schemas.microsoft.com/office/drawing/2014/main" id="{8C7F4028-0722-4E73-B648-BCC7C57595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55" b="21689"/>
            <a:stretch/>
          </p:blipFill>
          <p:spPr>
            <a:xfrm>
              <a:off x="8909583" y="4439303"/>
              <a:ext cx="1509983" cy="872093"/>
            </a:xfrm>
            <a:prstGeom prst="rect">
              <a:avLst/>
            </a:prstGeom>
          </p:spPr>
        </p:pic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144DBB16-EB27-4464-BFDF-21AF7EF0B45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19" y="626064"/>
            <a:ext cx="1701018" cy="1271191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3A9DF60B-215E-40EB-9A2B-CD765D12D546}"/>
              </a:ext>
            </a:extLst>
          </p:cNvPr>
          <p:cNvSpPr txBox="1"/>
          <p:nvPr userDrawn="1"/>
        </p:nvSpPr>
        <p:spPr>
          <a:xfrm>
            <a:off x="4055470" y="700725"/>
            <a:ext cx="5737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/>
              <a:t>Club Power BI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E52DED-ABF7-491A-AEE3-C6B937E54390}"/>
              </a:ext>
            </a:extLst>
          </p:cNvPr>
          <p:cNvGrpSpPr/>
          <p:nvPr userDrawn="1"/>
        </p:nvGrpSpPr>
        <p:grpSpPr>
          <a:xfrm>
            <a:off x="9999080" y="4435147"/>
            <a:ext cx="1878629" cy="1210657"/>
            <a:chOff x="10714698" y="4506456"/>
            <a:chExt cx="1878629" cy="1210657"/>
          </a:xfrm>
        </p:grpSpPr>
        <p:pic>
          <p:nvPicPr>
            <p:cNvPr id="13" name="Picture 12" descr="GitHub — Wikipédia">
              <a:hlinkClick r:id="rId11"/>
              <a:extLst>
                <a:ext uri="{FF2B5EF4-FFF2-40B4-BE49-F238E27FC236}">
                  <a16:creationId xmlns:a16="http://schemas.microsoft.com/office/drawing/2014/main" id="{5408FD10-715B-4F34-B8E6-9F8530285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8906" y="4506456"/>
              <a:ext cx="872093" cy="87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EF798E9-96B0-4365-ADD0-4A78F3197CB8}"/>
                </a:ext>
              </a:extLst>
            </p:cNvPr>
            <p:cNvSpPr txBox="1"/>
            <p:nvPr userDrawn="1"/>
          </p:nvSpPr>
          <p:spPr>
            <a:xfrm>
              <a:off x="10714698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47EE3FF-F572-49D5-94E7-4C1EACE1DC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218" y="6357257"/>
            <a:ext cx="433717" cy="4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769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 userDrawn="1"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5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1124745"/>
            <a:ext cx="11176000" cy="5204089"/>
          </a:xfrm>
        </p:spPr>
        <p:txBody>
          <a:bodyPr>
            <a:normAutofit/>
          </a:bodyPr>
          <a:lstStyle>
            <a:lvl1pPr marL="457189" indent="-457189"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990575" indent="-380990">
              <a:buClr>
                <a:srgbClr val="F2C81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1523962" indent="-304792">
              <a:buClr>
                <a:srgbClr val="F2C81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/>
              <a:t> 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6B2BA9-7CF5-4F91-B0CD-5CDA4588B9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745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741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3367689" y="2089052"/>
            <a:ext cx="9637891" cy="450892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sz="28700">
                <a:solidFill>
                  <a:schemeClr val="bg1"/>
                </a:solidFill>
              </a:rPr>
              <a:t>démo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714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469769"/>
            <a:ext cx="12192000" cy="3961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35B9F8-D49F-4143-AF98-BB9FB8E669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77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556519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37777"/>
            <a:ext cx="12192000" cy="244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27226" y="2408768"/>
            <a:ext cx="10972800" cy="849577"/>
          </a:xfrm>
        </p:spPr>
        <p:txBody>
          <a:bodyPr/>
          <a:lstStyle>
            <a:lvl1pPr>
              <a:defRPr lang="fr-FR" sz="4800" b="1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327226" y="3258345"/>
            <a:ext cx="10972800" cy="719137"/>
          </a:xfrm>
        </p:spPr>
        <p:txBody>
          <a:bodyPr anchor="ctr"/>
          <a:lstStyle>
            <a:lvl1pPr marL="0" indent="0">
              <a:buNone/>
              <a:defRPr lang="fr-FR" sz="32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720EB4-9389-4629-9EBA-D6448FCA9A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6532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D0D-48DC-3D42-81F9-5B00D8FA0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E4B38-4EC0-604B-BD67-013E26DC2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AF45-3318-8945-833D-5C4D37C1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CC31-CF2C-E646-8FA1-18FC62CE3B7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67C0-A131-114F-99A0-A65486A9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3AA55-F46D-E942-AB55-853402F2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8F8E-7CD1-FB43-A1EC-DC47A109C86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C42FCB-2E92-4786-B3D8-51A3503618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342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435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85068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420003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0612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801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13619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977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8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6316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4197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918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562908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682650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649656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95600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569185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548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77301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4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678789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447705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3543629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4445758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60526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67246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031830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4650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01557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1001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9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263090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34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99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4893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12908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990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697662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02771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8143181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610661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21652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165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464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070509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6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0591681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845608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5994633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39692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52993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912096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8604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28.pn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914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8"/>
            <a:ext cx="10972800" cy="84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fr-FR" noProof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9112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800" b="1" kern="1200" cap="none" spc="-133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Arial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F2C811"/>
        </a:buClr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j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625448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849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781967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330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1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9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B9257F8-13D9-2588-2921-983E3F482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T" dirty="0"/>
              <a:t>Dennes Torres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DB8CF8-073D-F08C-9D8D-48C0AF03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Building a Scalable Data Intelligence Platform</a:t>
            </a: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399482142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92925E3E-42BC-D094-0C2F-F6BDFAB19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43050"/>
            <a:ext cx="1619250" cy="1619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2CB98-C7CD-1CEA-BF0E-215E2B3B1DA5}"/>
              </a:ext>
            </a:extLst>
          </p:cNvPr>
          <p:cNvSpPr txBox="1"/>
          <p:nvPr/>
        </p:nvSpPr>
        <p:spPr>
          <a:xfrm>
            <a:off x="438150" y="990600"/>
            <a:ext cx="20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Fabric Community</a:t>
            </a:r>
            <a:endParaRPr lang="en-US" dirty="0"/>
          </a:p>
        </p:txBody>
      </p:sp>
      <p:pic>
        <p:nvPicPr>
          <p:cNvPr id="8" name="Picture 7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B29E9378-9EDF-D394-24E7-40DA9EA69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6" y="1543051"/>
            <a:ext cx="1619250" cy="1619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374A0D-B381-6C78-7C23-E94808D1F009}"/>
              </a:ext>
            </a:extLst>
          </p:cNvPr>
          <p:cNvSpPr txBox="1"/>
          <p:nvPr/>
        </p:nvSpPr>
        <p:spPr>
          <a:xfrm>
            <a:off x="3552825" y="990600"/>
            <a:ext cx="1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Facebook Page</a:t>
            </a:r>
            <a:endParaRPr lang="en-US" dirty="0"/>
          </a:p>
        </p:txBody>
      </p:sp>
      <p:pic>
        <p:nvPicPr>
          <p:cNvPr id="11" name="Picture 10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72DDE46E-5D8C-D19C-4BDF-1916E648A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1543050"/>
            <a:ext cx="1619250" cy="161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269B3F-B185-209F-BB4A-63FFACB95479}"/>
              </a:ext>
            </a:extLst>
          </p:cNvPr>
          <p:cNvSpPr txBox="1"/>
          <p:nvPr/>
        </p:nvSpPr>
        <p:spPr>
          <a:xfrm>
            <a:off x="6245497" y="990600"/>
            <a:ext cx="18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Facebook Group</a:t>
            </a:r>
            <a:endParaRPr lang="en-US" dirty="0"/>
          </a:p>
        </p:txBody>
      </p:sp>
      <p:pic>
        <p:nvPicPr>
          <p:cNvPr id="14" name="Picture 13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E8264CCB-FF1B-544F-6FE3-3DC18940D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38625"/>
            <a:ext cx="1714500" cy="171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019BF4-2F98-02F8-D879-2A7FC541EED3}"/>
              </a:ext>
            </a:extLst>
          </p:cNvPr>
          <p:cNvSpPr txBox="1"/>
          <p:nvPr/>
        </p:nvSpPr>
        <p:spPr>
          <a:xfrm>
            <a:off x="828675" y="369570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Meetup</a:t>
            </a:r>
            <a:endParaRPr lang="en-US" dirty="0"/>
          </a:p>
        </p:txBody>
      </p:sp>
      <p:pic>
        <p:nvPicPr>
          <p:cNvPr id="17" name="Picture 16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318974F-2045-4E82-985C-379DEBF38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6" y="4152900"/>
            <a:ext cx="1714500" cy="1714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469502-ECA7-7033-67C4-D0891E395F62}"/>
              </a:ext>
            </a:extLst>
          </p:cNvPr>
          <p:cNvSpPr txBox="1"/>
          <p:nvPr/>
        </p:nvSpPr>
        <p:spPr>
          <a:xfrm>
            <a:off x="3973507" y="3695700"/>
            <a:ext cx="10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LinkedIn</a:t>
            </a:r>
            <a:endParaRPr lang="en-US" dirty="0"/>
          </a:p>
        </p:txBody>
      </p:sp>
      <p:pic>
        <p:nvPicPr>
          <p:cNvPr id="20" name="Picture 19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EFA31BC8-6989-90E8-3BB4-228F93835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4152900"/>
            <a:ext cx="1714500" cy="1714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10556-7FE1-B23C-45BA-4BC2AB031072}"/>
              </a:ext>
            </a:extLst>
          </p:cNvPr>
          <p:cNvSpPr txBox="1"/>
          <p:nvPr/>
        </p:nvSpPr>
        <p:spPr>
          <a:xfrm>
            <a:off x="6697519" y="3695700"/>
            <a:ext cx="10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Youtube</a:t>
            </a:r>
            <a:endParaRPr lang="en-US" dirty="0"/>
          </a:p>
        </p:txBody>
      </p:sp>
      <p:pic>
        <p:nvPicPr>
          <p:cNvPr id="23" name="Picture 22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9AA5FA5E-7987-DCD0-60E6-34B522D09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1543050"/>
            <a:ext cx="1619250" cy="1619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E2C52C-0203-D7D2-683B-070D2D890977}"/>
              </a:ext>
            </a:extLst>
          </p:cNvPr>
          <p:cNvSpPr txBox="1"/>
          <p:nvPr/>
        </p:nvSpPr>
        <p:spPr>
          <a:xfrm>
            <a:off x="9305925" y="990600"/>
            <a:ext cx="122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WhatsApp</a:t>
            </a:r>
            <a:endParaRPr lang="en-US" dirty="0"/>
          </a:p>
        </p:txBody>
      </p:sp>
      <p:pic>
        <p:nvPicPr>
          <p:cNvPr id="26" name="Picture 2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D60A4BF7-2C1C-9162-C37E-B7C4F6AF80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4065032"/>
            <a:ext cx="1714501" cy="17145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4C8B5D-0E28-1F26-9320-F3EDF8ABD686}"/>
              </a:ext>
            </a:extLst>
          </p:cNvPr>
          <p:cNvSpPr txBox="1"/>
          <p:nvPr/>
        </p:nvSpPr>
        <p:spPr>
          <a:xfrm>
            <a:off x="9620552" y="3686175"/>
            <a:ext cx="8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7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7320-089B-AC53-836F-CC0F8BE1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Building a Scalable Data Intelligence Platform</a:t>
            </a: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835352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6FA8-1853-7009-16F6-2702ECE6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MT" dirty="0"/>
              <a:t>The company decided to build the data platform in Fabric</a:t>
            </a:r>
          </a:p>
          <a:p>
            <a:endParaRPr lang="en-MT" dirty="0"/>
          </a:p>
          <a:p>
            <a:pPr algn="ctr"/>
            <a:r>
              <a:rPr lang="en-MT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01745573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65677E-72DD-D8AB-CB7F-00F82525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Know the Scope</a:t>
            </a:r>
          </a:p>
        </p:txBody>
      </p:sp>
    </p:spTree>
    <p:extLst>
      <p:ext uri="{BB962C8B-B14F-4D97-AF65-F5344CB8AC3E}">
        <p14:creationId xmlns:p14="http://schemas.microsoft.com/office/powerpoint/2010/main" val="346778126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FA7D6-B47D-9AA6-9B58-C261289F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MT" dirty="0"/>
              <a:t>Are you sure you know the scope ?</a:t>
            </a:r>
          </a:p>
        </p:txBody>
      </p:sp>
    </p:spTree>
    <p:extLst>
      <p:ext uri="{BB962C8B-B14F-4D97-AF65-F5344CB8AC3E}">
        <p14:creationId xmlns:p14="http://schemas.microsoft.com/office/powerpoint/2010/main" val="365069264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E7B8EE-F1EE-2EFE-CD24-7E5196253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B1A28C27-23D1-8F8D-5B92-A8C83B07272B}"/>
              </a:ext>
            </a:extLst>
          </p:cNvPr>
          <p:cNvSpPr/>
          <p:nvPr/>
        </p:nvSpPr>
        <p:spPr>
          <a:xfrm>
            <a:off x="5304502" y="4650658"/>
            <a:ext cx="1406013" cy="124869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4FB8EA-BC8E-BAEB-6F93-1502809A2864}"/>
              </a:ext>
            </a:extLst>
          </p:cNvPr>
          <p:cNvSpPr/>
          <p:nvPr/>
        </p:nvSpPr>
        <p:spPr>
          <a:xfrm>
            <a:off x="985681" y="1873045"/>
            <a:ext cx="2227007" cy="16272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Human Resources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86A1D0-C716-32EE-41E3-27055F3F6DC4}"/>
              </a:ext>
            </a:extLst>
          </p:cNvPr>
          <p:cNvSpPr/>
          <p:nvPr/>
        </p:nvSpPr>
        <p:spPr>
          <a:xfrm>
            <a:off x="9384889" y="3104536"/>
            <a:ext cx="2143434" cy="14748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Accounts &amp; Invoices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364691-F1CD-DE30-FA4F-FAF19A8BA5BB}"/>
              </a:ext>
            </a:extLst>
          </p:cNvPr>
          <p:cNvSpPr/>
          <p:nvPr/>
        </p:nvSpPr>
        <p:spPr>
          <a:xfrm>
            <a:off x="5638798" y="958645"/>
            <a:ext cx="2143434" cy="14748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Supplier &amp; Orders</a:t>
            </a:r>
          </a:p>
        </p:txBody>
      </p:sp>
    </p:spTree>
    <p:extLst>
      <p:ext uri="{BB962C8B-B14F-4D97-AF65-F5344CB8AC3E}">
        <p14:creationId xmlns:p14="http://schemas.microsoft.com/office/powerpoint/2010/main" val="133477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521B-0801-7FD5-FF36-3550E049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What May have Happened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A9087A-8681-7A48-4595-FBF5699AA1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091958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89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9EBB2C-C792-4A46-98C8-1B731A2F3E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831522-3D70-4A42-89DE-3DF2E91570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C317DD-9307-49A0-A72E-3C194C50C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932F3D-6F76-4C19-AD9A-0E5745DD7E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6EA9B2-A6CC-482F-8667-E8C525AD5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9959C4-86A6-47E6-A372-D802FEED8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39B639-68B0-D298-CD8E-26723640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What Architecture Will You Choose</a:t>
            </a:r>
          </a:p>
        </p:txBody>
      </p:sp>
    </p:spTree>
    <p:extLst>
      <p:ext uri="{BB962C8B-B14F-4D97-AF65-F5344CB8AC3E}">
        <p14:creationId xmlns:p14="http://schemas.microsoft.com/office/powerpoint/2010/main" val="274546829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2E028-F442-1556-7DCC-B9E1F3E9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Main Data Platform Architecture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EC083CB-BFFF-BA79-AC01-8CC3846F7B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679025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7310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029F8D-79FB-4CCC-B7C4-08AAB4DCA2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D38C0D-1FB4-4784-9DE6-7FE1D5113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51284F-8C99-4723-ADD0-1375AEBA34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F8D45B-ABF0-4F63-B34B-835AD86C2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6DA3E-AAFD-02E0-58FD-E3971C2AC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DBC0E2AB-78C5-17A7-81CC-FB8CA13C31BF}"/>
              </a:ext>
            </a:extLst>
          </p:cNvPr>
          <p:cNvSpPr/>
          <p:nvPr/>
        </p:nvSpPr>
        <p:spPr>
          <a:xfrm>
            <a:off x="5304502" y="4650658"/>
            <a:ext cx="1406013" cy="124869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6865B7-345A-69A7-E01F-3C0248C87859}"/>
              </a:ext>
            </a:extLst>
          </p:cNvPr>
          <p:cNvSpPr/>
          <p:nvPr/>
        </p:nvSpPr>
        <p:spPr>
          <a:xfrm>
            <a:off x="985681" y="1873045"/>
            <a:ext cx="2227007" cy="16272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Human Resources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C78A3DF-BFD5-9A39-7ED5-2F71B682DE96}"/>
              </a:ext>
            </a:extLst>
          </p:cNvPr>
          <p:cNvSpPr/>
          <p:nvPr/>
        </p:nvSpPr>
        <p:spPr>
          <a:xfrm>
            <a:off x="9384889" y="3104536"/>
            <a:ext cx="2143434" cy="14748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Accounts &amp; Invoices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281B6B-8A86-9B82-665C-08374A179CB6}"/>
              </a:ext>
            </a:extLst>
          </p:cNvPr>
          <p:cNvSpPr/>
          <p:nvPr/>
        </p:nvSpPr>
        <p:spPr>
          <a:xfrm>
            <a:off x="5638798" y="958645"/>
            <a:ext cx="2143434" cy="14748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Supplier &amp; Orders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78DFD8-D6D5-7DE9-D50E-93E1BBAF4FE4}"/>
              </a:ext>
            </a:extLst>
          </p:cNvPr>
          <p:cNvSpPr txBox="1"/>
          <p:nvPr/>
        </p:nvSpPr>
        <p:spPr>
          <a:xfrm>
            <a:off x="500438" y="521109"/>
            <a:ext cx="392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2800" b="1" dirty="0"/>
              <a:t>Single Source of Truth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28AB5-8590-9FF4-EA80-6A2A06D1F968}"/>
              </a:ext>
            </a:extLst>
          </p:cNvPr>
          <p:cNvSpPr txBox="1"/>
          <p:nvPr/>
        </p:nvSpPr>
        <p:spPr>
          <a:xfrm>
            <a:off x="9084476" y="526025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3600" b="1" dirty="0"/>
              <a:t>Data Mesh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F9970E-B942-DB16-7AF7-4A0161CF0C76}"/>
              </a:ext>
            </a:extLst>
          </p:cNvPr>
          <p:cNvCxnSpPr/>
          <p:nvPr/>
        </p:nvCxnSpPr>
        <p:spPr>
          <a:xfrm flipH="1">
            <a:off x="1494503" y="1612490"/>
            <a:ext cx="1799303" cy="2229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E3AC23-5890-C065-1A34-1CDEF17425F6}"/>
              </a:ext>
            </a:extLst>
          </p:cNvPr>
          <p:cNvCxnSpPr/>
          <p:nvPr/>
        </p:nvCxnSpPr>
        <p:spPr>
          <a:xfrm>
            <a:off x="5161935" y="1455174"/>
            <a:ext cx="3244646" cy="737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ED1E6C-D5DC-DD53-46A6-210497B465B7}"/>
              </a:ext>
            </a:extLst>
          </p:cNvPr>
          <p:cNvCxnSpPr/>
          <p:nvPr/>
        </p:nvCxnSpPr>
        <p:spPr>
          <a:xfrm>
            <a:off x="10107561" y="2686664"/>
            <a:ext cx="0" cy="26719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0581E2-19F9-74FD-D8D2-A813D2A69954}"/>
              </a:ext>
            </a:extLst>
          </p:cNvPr>
          <p:cNvCxnSpPr/>
          <p:nvPr/>
        </p:nvCxnSpPr>
        <p:spPr>
          <a:xfrm>
            <a:off x="4425743" y="5004619"/>
            <a:ext cx="3577715" cy="3539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/>
              <a:t>Dennes Torres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Data Platform MVP</a:t>
            </a:r>
            <a:r>
              <a:rPr lang="en-MT" sz="3200" dirty="0">
                <a:solidFill>
                  <a:schemeClr val="tx2"/>
                </a:solidFill>
              </a:rPr>
              <a:t> (Alumni)</a:t>
            </a:r>
            <a:endParaRPr lang="en-US" sz="1600" dirty="0">
              <a:solidFill>
                <a:srgbClr val="595959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3200" dirty="0" err="1">
                <a:solidFill>
                  <a:schemeClr val="tx2"/>
                </a:solidFill>
              </a:rPr>
              <a:t>Dtower</a:t>
            </a:r>
            <a:r>
              <a:rPr lang="en-US" sz="3200" dirty="0">
                <a:solidFill>
                  <a:schemeClr val="tx2"/>
                </a:solidFill>
              </a:rPr>
              <a:t> Software</a:t>
            </a:r>
            <a:r>
              <a:rPr lang="en-MT" sz="3200" dirty="0">
                <a:solidFill>
                  <a:schemeClr val="tx2"/>
                </a:solidFill>
              </a:rPr>
              <a:t> &amp; Onyx Data</a:t>
            </a:r>
            <a:endParaRPr lang="en-US" sz="3200" dirty="0">
              <a:solidFill>
                <a:schemeClr val="tx2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r>
              <a:rPr lang="en-US" sz="1800" dirty="0">
                <a:hlinkClick r:id="rId2"/>
              </a:rPr>
              <a:t>https://dtowersoftware.com</a:t>
            </a:r>
            <a:r>
              <a:rPr lang="en-US" sz="1800" dirty="0"/>
              <a:t> 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sz="1600" dirty="0">
                <a:solidFill>
                  <a:srgbClr val="595959"/>
                </a:solidFill>
              </a:rPr>
              <a:t> </a:t>
            </a:r>
            <a:endParaRPr lang="en-US" sz="18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403387" y="2864864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403388" y="3379879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403388" y="3862688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26438" y="2864864"/>
            <a:ext cx="16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Dennes.Torres</a:t>
            </a:r>
            <a:endParaRPr lang="en-US" sz="18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927128" y="3391869"/>
            <a:ext cx="12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883219" y="3933328"/>
            <a:ext cx="335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447549"/>
            <a:ext cx="479833" cy="43591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936181" y="4511889"/>
            <a:ext cx="32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</a:t>
            </a:r>
            <a:r>
              <a:rPr lang="en-US" sz="1800" dirty="0"/>
              <a:t>@</a:t>
            </a:r>
            <a:r>
              <a:rPr lang="en-MT" sz="1800" dirty="0"/>
              <a:t>bufaloinfo.com.br</a:t>
            </a:r>
            <a:endParaRPr lang="en-US" sz="18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11" y="158199"/>
            <a:ext cx="1866900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985040"/>
            <a:ext cx="479833" cy="46965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883220" y="5050590"/>
            <a:ext cx="34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65" y="2238834"/>
            <a:ext cx="409299" cy="40929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9026438" y="2261024"/>
            <a:ext cx="281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174816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5150B-9672-5349-BD38-881AC261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Single Source of Truth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158BD7-81CE-CEE3-61E2-5525095F0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090911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49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9168AE-2D05-412D-A2B8-5A4763C9F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955A9-E48A-4EB3-9E02-C7149A48B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F3E72E-9C78-46D3-8F68-AD772FAAE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94EF04-2807-4F15-9096-C9E67F858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528D3B-BD46-49C3-9141-31F19B8237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02089E-F603-48A6-9C46-1A94A9BA3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53F8-0C0D-BCED-9054-FE6880E3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Data Mesh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577636-EFBC-7951-CA22-67A128870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8388407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720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04D210-4B3F-40E3-824E-262FAD69B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8B8E87-EBC7-417A-B526-948BCAFBBC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33BE00-0EBE-439E-A463-98BE49BB8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BFE02A-6C6D-405A-8ADA-1CEA05B21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26A33E-3534-4196-A77B-177642BF2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603C6D-1958-455A-85E8-47B5FE4A5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05EAA-2B6F-AB44-D67E-8373810C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Next Definitions</a:t>
            </a:r>
          </a:p>
        </p:txBody>
      </p:sp>
    </p:spTree>
    <p:extLst>
      <p:ext uri="{BB962C8B-B14F-4D97-AF65-F5344CB8AC3E}">
        <p14:creationId xmlns:p14="http://schemas.microsoft.com/office/powerpoint/2010/main" val="317428408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E912E5-32C4-87DE-3604-CF269030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Next Definitions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A4ABEBC-54A0-49B3-A984-178961176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1503475"/>
              </p:ext>
            </p:extLst>
          </p:nvPr>
        </p:nvGraphicFramePr>
        <p:xfrm>
          <a:off x="381117" y="1523762"/>
          <a:ext cx="11429516" cy="1199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85188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5D7B7-9ECD-9EC3-8A38-5D240AE6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Domain Support in Fabric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954FC-FC3C-9499-FD4B-C24801E4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83" y="1506122"/>
            <a:ext cx="6039693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B388C-C482-4B81-C171-59826985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458" y="2047249"/>
            <a:ext cx="7735380" cy="4572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72B70-81B4-5879-348E-A80D2ECBE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136" y="2018670"/>
            <a:ext cx="5668166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7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A67A8-3E7F-216C-B69A-779705C65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1D56B-81AC-75AF-B5BE-77D6E8F7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Next Definitions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C2F887-F3B9-86A8-34FC-5E3BE1BCB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573561"/>
              </p:ext>
            </p:extLst>
          </p:nvPr>
        </p:nvGraphicFramePr>
        <p:xfrm>
          <a:off x="381117" y="1523762"/>
          <a:ext cx="11429516" cy="3077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4267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755234-B0AF-4F3B-BEE5-C530BC9406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E86C7E-AC94-452C-B295-C95DF0194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5C26-34A4-5287-3C41-4682DCCB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Delegated Permissions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773AE5-CE45-7F15-CF47-A10AC2C02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941734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446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9F45BE-D4EA-4992-B11B-F8C205B63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0AC1C7-DBA2-4A5D-81DC-10CE20A2E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34E624-70D5-4B60-9FC7-9C838C404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E4866C-C1A0-4D9D-BAA0-3E2DE63A3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FE5F52-983F-4EF7-A3C3-5F927D913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E615C9-007D-48F0-9657-F1B1668938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6D936B-03A0-4650-B48B-25B722266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ACC2F9-3AA2-4462-9DDE-BBF7B6BE1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D8EE50-41FC-4F72-8D3D-35A39CB17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9E167D-8B24-47FC-9AD4-AB3D2AABBD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5A8D4C-7E07-4AD2-AF42-057472556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5EE024-238B-4AE8-8F20-CB36DD34B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5951B1-E367-4A70-8121-35B3051F7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D8B4E0-AE0A-4F39-BD6D-3B2D745AEF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43F681-8057-4EA2-BB40-6FEFD625B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2501C4-16F7-442E-B3B1-D9C47B8D5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ED6D43-72F6-4B47-A590-26F4A8D715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C1F283-832F-4F18-AF4D-650D8233E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AAF68B-5A99-43ED-A929-B16CB178C2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43D7D9-0E43-4E00-8F2C-727F1C5C2D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774B5-EDC5-915E-EFF6-3B1EB3E1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Create Fabric Objects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155B4-FD4A-1A85-E577-EC21AE83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83" y="1394342"/>
            <a:ext cx="6315956" cy="4324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EC5F0-4267-267B-859E-A2BBEEA4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30" y="1538153"/>
            <a:ext cx="5815004" cy="51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8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0E6C-0D74-C6EE-1D4C-CD10BF5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3216523" cy="761980"/>
          </a:xfrm>
        </p:spPr>
        <p:txBody>
          <a:bodyPr/>
          <a:lstStyle/>
          <a:p>
            <a:r>
              <a:rPr lang="en-MT" dirty="0"/>
              <a:t>Capacity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EFA47-06D4-5284-DFC5-7E93E705A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440" y="0"/>
            <a:ext cx="801356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AD951E-F11D-FF3F-DB12-5A765C52DCEC}"/>
              </a:ext>
            </a:extLst>
          </p:cNvPr>
          <p:cNvSpPr/>
          <p:nvPr/>
        </p:nvSpPr>
        <p:spPr>
          <a:xfrm>
            <a:off x="6705600" y="5314336"/>
            <a:ext cx="4070555" cy="1543664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MT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682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BE5C-212A-E1D2-EDE8-B2D8639F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Connection Permissions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96E2C1-4DF0-ED5E-2E9C-AE7C4D185FB8}"/>
              </a:ext>
            </a:extLst>
          </p:cNvPr>
          <p:cNvGrpSpPr/>
          <p:nvPr/>
        </p:nvGrpSpPr>
        <p:grpSpPr>
          <a:xfrm>
            <a:off x="0" y="1414181"/>
            <a:ext cx="5734850" cy="4029637"/>
            <a:chOff x="465711" y="1414181"/>
            <a:chExt cx="5734850" cy="40296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A9BDAE-8E50-5692-5A6F-6D6EB4F36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711" y="1414181"/>
              <a:ext cx="5734850" cy="402963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E8E210-8375-6E34-46F1-742E3E8DAE55}"/>
                </a:ext>
              </a:extLst>
            </p:cNvPr>
            <p:cNvSpPr/>
            <p:nvPr/>
          </p:nvSpPr>
          <p:spPr>
            <a:xfrm>
              <a:off x="3923071" y="4670323"/>
              <a:ext cx="1465006" cy="41295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lIns="0" tIns="0" rIns="0" bIns="0" rtlCol="0" anchor="ctr">
              <a:spAutoFit/>
            </a:bodyPr>
            <a:lstStyle/>
            <a:p>
              <a:pPr algn="l"/>
              <a:endParaRPr lang="en-MT" sz="24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0A6ABD1-913B-627D-E79F-2945017A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85" y="1778892"/>
            <a:ext cx="6735115" cy="40867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083A518-C845-6578-159D-8771AD3A29BE}"/>
              </a:ext>
            </a:extLst>
          </p:cNvPr>
          <p:cNvGrpSpPr/>
          <p:nvPr/>
        </p:nvGrpSpPr>
        <p:grpSpPr>
          <a:xfrm>
            <a:off x="2068257" y="1143354"/>
            <a:ext cx="8402223" cy="5687219"/>
            <a:chOff x="2068257" y="1143354"/>
            <a:chExt cx="8402223" cy="56872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1E8DA8-5783-8347-096F-F91CF4C61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8257" y="1143354"/>
              <a:ext cx="8402223" cy="568721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580EDE-5980-D41F-83A7-3F621F4BD2C7}"/>
                </a:ext>
              </a:extLst>
            </p:cNvPr>
            <p:cNvSpPr/>
            <p:nvPr/>
          </p:nvSpPr>
          <p:spPr>
            <a:xfrm>
              <a:off x="6862916" y="3696929"/>
              <a:ext cx="3362632" cy="2804296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lIns="0" tIns="0" rIns="0" bIns="0" rtlCol="0" anchor="ctr">
              <a:spAutoFit/>
            </a:bodyPr>
            <a:lstStyle/>
            <a:p>
              <a:pPr algn="l"/>
              <a:endParaRPr lang="en-MT" sz="2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6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A35B63F-0D8C-40D9-9BA3-F2F86B4F0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53" y="1417638"/>
            <a:ext cx="5953956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31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4743-E52F-E2CC-F045-4F0A124B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Workspace Permissions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C38C1-1606-D0FD-739E-1AE1F599A1BD}"/>
              </a:ext>
            </a:extLst>
          </p:cNvPr>
          <p:cNvGrpSpPr/>
          <p:nvPr/>
        </p:nvGrpSpPr>
        <p:grpSpPr>
          <a:xfrm>
            <a:off x="382083" y="1472164"/>
            <a:ext cx="7240010" cy="905001"/>
            <a:chOff x="382083" y="1472164"/>
            <a:chExt cx="7240010" cy="905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816116-6868-9E7C-7740-28C92F060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083" y="1472164"/>
              <a:ext cx="7240010" cy="90500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EAF521-05E6-FAEC-77D7-D7FAD6CAF8F9}"/>
                </a:ext>
              </a:extLst>
            </p:cNvPr>
            <p:cNvSpPr/>
            <p:nvPr/>
          </p:nvSpPr>
          <p:spPr>
            <a:xfrm>
              <a:off x="4002088" y="1472164"/>
              <a:ext cx="1631796" cy="572946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lIns="0" tIns="0" rIns="0" bIns="0" rtlCol="0" anchor="ctr">
              <a:spAutoFit/>
            </a:bodyPr>
            <a:lstStyle/>
            <a:p>
              <a:pPr algn="l"/>
              <a:endParaRPr lang="en-MT" sz="24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33EF434-4C0C-D0CA-D604-56E675DD0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280" y="381374"/>
            <a:ext cx="3667637" cy="4915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9AFB0-E1B6-4E2E-DAF6-C485BE64E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590" y="2529269"/>
            <a:ext cx="3151183" cy="43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2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B6787-C2A9-1903-5425-413FF6F66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BACEB-CC33-D1F5-0CA3-977622F5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Next Definitions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C8B979A-E694-0605-78C0-3D481A642C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47931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C59B77-F2DD-47D5-8DE2-139B62AE77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0A8A-B9C8-7EAF-705D-17421EC2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Service Distributions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81917A-F406-5DAF-6DE0-29FB3E001F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935539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91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D2B719-3A77-4419-A162-65B22BD8F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984649-FB3A-410C-9388-4B703620B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42CDC1-87D0-4467-AC4B-0E2AAB4EA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EEF35B-06C3-8971-596C-7CCA6A74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Plan about Master Data</a:t>
            </a:r>
          </a:p>
        </p:txBody>
      </p:sp>
    </p:spTree>
    <p:extLst>
      <p:ext uri="{BB962C8B-B14F-4D97-AF65-F5344CB8AC3E}">
        <p14:creationId xmlns:p14="http://schemas.microsoft.com/office/powerpoint/2010/main" val="187676921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1D366-F78C-B79A-AB65-86EB9BA7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Master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C384AE6-87CD-58FC-6887-2B3AC7426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877336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45968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8D3F9F-E567-409D-B0CE-D47DC51D9F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C3728F9-E422-4E04-ADCD-D21C231A9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8E8DBC-8B94-48F6-81EC-5BDB5B310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4F1D83-BEDD-46C6-B52C-7CDD23356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21F16E-E7EB-41B5-B7C4-EB474DD28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D3F94B-55AB-4ECD-842E-C801225EF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2C915C-A930-4766-B134-DA48134C1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BB10-B631-BC62-DB05-AE7EEA7F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Business Examples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E57CB3-A4DE-EE69-68C2-A46BF6DC3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837339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209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98A12B-9F10-43C3-A97D-DAD6EA46A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4491ED-7886-431C-9B75-63A72C1DF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48E56F-71C6-4153-ABA9-C93C9C1EC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A74BAD-A318-44AD-B0B9-1ECA03108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5F3AFB-6448-4021-9DED-E6DCD19EA6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5D089F-2D4B-4E6E-AF56-C870D2C065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613DBA-190D-4279-6525-564E5A43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Plan about Modelling</a:t>
            </a:r>
          </a:p>
        </p:txBody>
      </p:sp>
    </p:spTree>
    <p:extLst>
      <p:ext uri="{BB962C8B-B14F-4D97-AF65-F5344CB8AC3E}">
        <p14:creationId xmlns:p14="http://schemas.microsoft.com/office/powerpoint/2010/main" val="141573888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9A7D0D-D84D-7CB0-40DF-7D12C3C6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Modelling Plan</a:t>
            </a:r>
          </a:p>
        </p:txBody>
      </p:sp>
      <p:pic>
        <p:nvPicPr>
          <p:cNvPr id="1026" name="Picture 2" descr="About Star Schema Data Modeling | AtScale Documentation">
            <a:extLst>
              <a:ext uri="{FF2B5EF4-FFF2-40B4-BE49-F238E27FC236}">
                <a16:creationId xmlns:a16="http://schemas.microsoft.com/office/drawing/2014/main" id="{79C084EA-D788-1196-E4E5-BF6953C8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790" y="1661653"/>
            <a:ext cx="7527771" cy="49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ACFAA-5EBA-E60C-715A-30E8ACE6CFC0}"/>
              </a:ext>
            </a:extLst>
          </p:cNvPr>
          <p:cNvSpPr txBox="1"/>
          <p:nvPr/>
        </p:nvSpPr>
        <p:spPr>
          <a:xfrm>
            <a:off x="235974" y="1661653"/>
            <a:ext cx="26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3600" dirty="0"/>
              <a:t>Star Schema</a:t>
            </a:r>
          </a:p>
        </p:txBody>
      </p:sp>
      <p:pic>
        <p:nvPicPr>
          <p:cNvPr id="1028" name="Picture 4" descr="Understanding Slowly Changing Dimensions">
            <a:extLst>
              <a:ext uri="{FF2B5EF4-FFF2-40B4-BE49-F238E27FC236}">
                <a16:creationId xmlns:a16="http://schemas.microsoft.com/office/drawing/2014/main" id="{AE1CD95F-2269-70D0-E3A5-592E3797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612" y="1444867"/>
            <a:ext cx="78581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3C082-EF90-2AA2-C787-0E8C71A539A8}"/>
              </a:ext>
            </a:extLst>
          </p:cNvPr>
          <p:cNvSpPr txBox="1"/>
          <p:nvPr/>
        </p:nvSpPr>
        <p:spPr>
          <a:xfrm>
            <a:off x="281427" y="1661653"/>
            <a:ext cx="2493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3600" dirty="0"/>
              <a:t>SCD Type 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33EAE2E-1886-CDEC-34BB-5C8F282C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212" y="1837147"/>
            <a:ext cx="8617627" cy="428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368CEB-64E5-D19B-3CEB-28FE9F723343}"/>
              </a:ext>
            </a:extLst>
          </p:cNvPr>
          <p:cNvSpPr txBox="1"/>
          <p:nvPr/>
        </p:nvSpPr>
        <p:spPr>
          <a:xfrm>
            <a:off x="439074" y="1661652"/>
            <a:ext cx="2283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3600" dirty="0"/>
              <a:t>Data Vault</a:t>
            </a:r>
          </a:p>
        </p:txBody>
      </p:sp>
    </p:spTree>
    <p:extLst>
      <p:ext uri="{BB962C8B-B14F-4D97-AF65-F5344CB8AC3E}">
        <p14:creationId xmlns:p14="http://schemas.microsoft.com/office/powerpoint/2010/main" val="328842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9BFF86-DBCE-8F19-CAAC-1D6506D4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Modelling Plan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CB2F66-D02B-218E-0F1A-338921FCF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490751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6675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6A137F-76B3-4FEE-B5B3-367E13DD8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150CCC-8729-4AC2-988F-0267CBFC76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95A29D-2F9A-40E6-A7A1-38155BF7F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6467AE5A-3055-60C4-19C8-A0F5327BBCFD}"/>
              </a:ext>
            </a:extLst>
          </p:cNvPr>
          <p:cNvSpPr/>
          <p:nvPr/>
        </p:nvSpPr>
        <p:spPr>
          <a:xfrm>
            <a:off x="5304502" y="4650658"/>
            <a:ext cx="1406013" cy="124869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FFDF27-61E0-8995-B9E9-6B48254713D9}"/>
              </a:ext>
            </a:extLst>
          </p:cNvPr>
          <p:cNvSpPr/>
          <p:nvPr/>
        </p:nvSpPr>
        <p:spPr>
          <a:xfrm>
            <a:off x="985681" y="1873045"/>
            <a:ext cx="2227007" cy="16272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Human Resources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349013-AE43-52A6-21F2-4DB758A86C9C}"/>
              </a:ext>
            </a:extLst>
          </p:cNvPr>
          <p:cNvSpPr/>
          <p:nvPr/>
        </p:nvSpPr>
        <p:spPr>
          <a:xfrm>
            <a:off x="9384889" y="3104536"/>
            <a:ext cx="2143434" cy="14748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Accounts &amp; Invoices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6CCF73-996C-E58A-F0EE-330A7DE85DC8}"/>
              </a:ext>
            </a:extLst>
          </p:cNvPr>
          <p:cNvSpPr/>
          <p:nvPr/>
        </p:nvSpPr>
        <p:spPr>
          <a:xfrm>
            <a:off x="5638798" y="958645"/>
            <a:ext cx="2143434" cy="14748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Supplier &amp; Orders</a:t>
            </a:r>
          </a:p>
        </p:txBody>
      </p:sp>
    </p:spTree>
    <p:extLst>
      <p:ext uri="{BB962C8B-B14F-4D97-AF65-F5344CB8AC3E}">
        <p14:creationId xmlns:p14="http://schemas.microsoft.com/office/powerpoint/2010/main" val="393203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2D9F-518D-D2AA-9B8A-679013A5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A0D91-28B2-50E0-D7ED-0A1B3BEE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0" y="0"/>
            <a:ext cx="11733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21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7E9C88-96C6-5886-C449-70CCEA58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Product </a:t>
            </a:r>
            <a:r>
              <a:rPr lang="en-MT" dirty="0" err="1"/>
              <a:t>Catalog</a:t>
            </a:r>
            <a:r>
              <a:rPr lang="en-MT" dirty="0"/>
              <a:t> and Endorsing</a:t>
            </a:r>
          </a:p>
        </p:txBody>
      </p:sp>
    </p:spTree>
    <p:extLst>
      <p:ext uri="{BB962C8B-B14F-4D97-AF65-F5344CB8AC3E}">
        <p14:creationId xmlns:p14="http://schemas.microsoft.com/office/powerpoint/2010/main" val="328339040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DDE5FD-5ABC-2BAC-2894-6F77860B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Product </a:t>
            </a:r>
            <a:r>
              <a:rPr lang="en-MT" dirty="0" err="1"/>
              <a:t>Catalog</a:t>
            </a:r>
            <a:endParaRPr lang="en-M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56525-4D54-523B-FA63-E42CE4BE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697"/>
            <a:ext cx="12192000" cy="47943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B1F13A-730E-4223-DDA9-44B77E153C29}"/>
              </a:ext>
            </a:extLst>
          </p:cNvPr>
          <p:cNvSpPr/>
          <p:nvPr/>
        </p:nvSpPr>
        <p:spPr>
          <a:xfrm>
            <a:off x="2526890" y="2802194"/>
            <a:ext cx="1828800" cy="194678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MT" sz="2400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3C188-65B2-C774-1DC7-85DB514572DA}"/>
              </a:ext>
            </a:extLst>
          </p:cNvPr>
          <p:cNvSpPr/>
          <p:nvPr/>
        </p:nvSpPr>
        <p:spPr>
          <a:xfrm>
            <a:off x="1356852" y="2063697"/>
            <a:ext cx="1651819" cy="53201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MT" sz="2400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BF756-7EF7-CB12-EC97-B8AF47180048}"/>
              </a:ext>
            </a:extLst>
          </p:cNvPr>
          <p:cNvSpPr/>
          <p:nvPr/>
        </p:nvSpPr>
        <p:spPr>
          <a:xfrm>
            <a:off x="88490" y="4424516"/>
            <a:ext cx="1651819" cy="21434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MT" sz="2400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685791-164F-97D5-C7CE-D8A6D6F5E415}"/>
              </a:ext>
            </a:extLst>
          </p:cNvPr>
          <p:cNvSpPr/>
          <p:nvPr/>
        </p:nvSpPr>
        <p:spPr>
          <a:xfrm>
            <a:off x="10392697" y="2802194"/>
            <a:ext cx="1651819" cy="45228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MT" sz="2400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6D8761-617D-6817-469F-04E7874DBE88}"/>
              </a:ext>
            </a:extLst>
          </p:cNvPr>
          <p:cNvSpPr/>
          <p:nvPr/>
        </p:nvSpPr>
        <p:spPr>
          <a:xfrm>
            <a:off x="10638503" y="2866082"/>
            <a:ext cx="1553497" cy="452283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MT" sz="2400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94A54-65B6-415B-91F5-23E4D36869BA}"/>
              </a:ext>
            </a:extLst>
          </p:cNvPr>
          <p:cNvSpPr/>
          <p:nvPr/>
        </p:nvSpPr>
        <p:spPr>
          <a:xfrm>
            <a:off x="88490" y="3510116"/>
            <a:ext cx="1651819" cy="9144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MT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401940-5E47-D28A-A9A7-B01D7FF270D5}"/>
              </a:ext>
            </a:extLst>
          </p:cNvPr>
          <p:cNvSpPr txBox="1"/>
          <p:nvPr/>
        </p:nvSpPr>
        <p:spPr>
          <a:xfrm>
            <a:off x="6523774" y="1420186"/>
            <a:ext cx="5520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2400" b="1" dirty="0"/>
              <a:t>Multiple types of filter to locate data</a:t>
            </a:r>
          </a:p>
        </p:txBody>
      </p:sp>
    </p:spTree>
    <p:extLst>
      <p:ext uri="{BB962C8B-B14F-4D97-AF65-F5344CB8AC3E}">
        <p14:creationId xmlns:p14="http://schemas.microsoft.com/office/powerpoint/2010/main" val="722764960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359D7-B462-93E1-092A-FCD345A65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Endorsement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CA83FC9-5236-F327-2A8C-D6A23E4F7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332293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3661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3EF7FD-6ED3-4BE5-B2F8-97C2921F2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7C74BE-91BA-414D-BC86-72292695F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CC6E14-DE7C-4B00-983F-706D12578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613965-4115-4EFF-9256-337271BA80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9B0282-4B85-428A-B56D-C9E0B7CD3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2C6455-A88E-4773-B140-D78C2C5C3D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736B06F-6C72-4F0A-B0FF-8911342A2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B190383-A72D-42B2-9AF1-1368D942B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4CD9D7-2F62-707F-382E-7697DED9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6B4AE-51E2-22FA-D779-18F1518DF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83" y="2727247"/>
            <a:ext cx="11002911" cy="4058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43E60-AFAA-8737-99E9-5AA5AA9014FA}"/>
              </a:ext>
            </a:extLst>
          </p:cNvPr>
          <p:cNvSpPr txBox="1"/>
          <p:nvPr/>
        </p:nvSpPr>
        <p:spPr>
          <a:xfrm>
            <a:off x="4069223" y="1704468"/>
            <a:ext cx="774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2400" b="1" dirty="0"/>
              <a:t>Certified and Master Data requires a custom process</a:t>
            </a:r>
          </a:p>
        </p:txBody>
      </p:sp>
    </p:spTree>
    <p:extLst>
      <p:ext uri="{BB962C8B-B14F-4D97-AF65-F5344CB8AC3E}">
        <p14:creationId xmlns:p14="http://schemas.microsoft.com/office/powerpoint/2010/main" val="862908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19E1-794E-E2D8-C730-0E264ECC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Certify and Master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125ED-6937-6020-57ED-ABE4C5B1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975"/>
            <a:ext cx="6363588" cy="4486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E3711D-2A65-9260-9AD2-DFE1D438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70" y="1816344"/>
            <a:ext cx="630643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1EBA6-D757-30D8-C911-E749340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Development Techniques and CI/CD</a:t>
            </a:r>
          </a:p>
        </p:txBody>
      </p:sp>
    </p:spTree>
    <p:extLst>
      <p:ext uri="{BB962C8B-B14F-4D97-AF65-F5344CB8AC3E}">
        <p14:creationId xmlns:p14="http://schemas.microsoft.com/office/powerpoint/2010/main" val="413012934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0F1439-440B-5C73-B2FC-DAA32415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The Challenge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23318CD-DA29-B226-6165-9F801E2785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39030"/>
              </p:ext>
            </p:extLst>
          </p:nvPr>
        </p:nvGraphicFramePr>
        <p:xfrm>
          <a:off x="381242" y="1631916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37427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C721-5E56-1E56-3F60-901B1E90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What You Need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126965C-AFFA-9052-9EF6-4C77D8591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624386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028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C95D5A-CCB9-4D90-B6CE-A6024DFCF4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898258-CB88-4EC9-8004-68CA1C3E2A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BF854B-D801-4BCE-A0F9-E75F76EEF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43C78A-2ECE-47AC-808D-F64A1709A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A7E9F7-026E-459C-B64F-BEF37AFEF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C7541-2DEB-445D-A240-05FBC1E63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37CDAB-FC12-48C7-A765-AEAD6E8F7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A860D0-FE77-419F-9020-F1AD00D93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DA16-D930-A6CB-A5F1-FFE508D6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178311-32BC-FC96-A7A2-3A795B84AC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619089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46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256C73-C7DE-4565-8A7D-57B365123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0C9F1C-105D-4224-A1F1-90D8A9F1E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3A1745-8974-4C8D-ACD7-9E6476485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AB4819-E935-4EEC-B50A-02284609F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C03A0E-5622-4840-B4DF-EAD6BC0DC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C0E570-A727-4ACE-9FCB-E6604EACF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61EAD6-C1C3-4128-8318-C157511F2D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F12471-4C2D-494A-899D-66E9F43D7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0BFA54-006E-4D05-9EFB-98A9A2731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BAAEBC-3364-48ED-96E6-A30B69B01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DFCF76-F836-4867-9134-D3B04743E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8C6B8D-C26E-4F24-950F-68A760260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80CC19-B575-425F-BBBF-6B7B06884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50515E-4618-4708-830C-4E4EC01AA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F5D962-E708-4289-A696-CD378846B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C0198-B6E1-CADD-3978-5B498B3DF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MT" sz="7200" dirty="0"/>
              <a:t>This is only the beginning</a:t>
            </a:r>
          </a:p>
        </p:txBody>
      </p:sp>
    </p:spTree>
    <p:extLst>
      <p:ext uri="{BB962C8B-B14F-4D97-AF65-F5344CB8AC3E}">
        <p14:creationId xmlns:p14="http://schemas.microsoft.com/office/powerpoint/2010/main" val="397132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3E22A3-2110-8B58-F108-61EC8AAE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313890"/>
            <a:ext cx="10412278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5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E3385-9089-654B-8BCC-B7BF947B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09" y="0"/>
            <a:ext cx="9850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1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0810C-EF76-26F5-E918-300797FC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95"/>
            <a:ext cx="12192000" cy="2888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26345-57D3-AA3A-CA69-56B38D22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3755"/>
            <a:ext cx="12192000" cy="38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8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D043C-99A2-9418-E6BD-EE0564B0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29" y="0"/>
            <a:ext cx="8446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10C5B-9C44-4477-9429-D5D52964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How to reach us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9D624FD-8EEA-4C32-9E0B-684C0675C8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587209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0507EA83-5B7E-4C3A-9E8A-A987AB419832}"/>
    </a:ext>
  </a:extLst>
</a:theme>
</file>

<file path=ppt/theme/theme2.xml><?xml version="1.0" encoding="utf-8"?>
<a:theme xmlns:a="http://schemas.openxmlformats.org/drawingml/2006/main" name="1_GUSS Defaut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C0504D"/>
      </a:folHlink>
    </a:clrScheme>
    <a:fontScheme name="TechDays 201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46104EEE-2A6A-411B-BB43-87DE5AE22B1E}"/>
    </a:ext>
  </a:extLst>
</a:theme>
</file>

<file path=ppt/theme/theme4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5DB0E7E7-C63B-4767-BE20-E39FB245845F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Ingestion Concepts and Techniques</Template>
  <TotalTime>637</TotalTime>
  <Words>964</Words>
  <Application>Microsoft Office PowerPoint</Application>
  <PresentationFormat>Widescreen</PresentationFormat>
  <Paragraphs>192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6" baseType="lpstr">
      <vt:lpstr>Airlock</vt:lpstr>
      <vt:lpstr>Arial</vt:lpstr>
      <vt:lpstr>Calibri</vt:lpstr>
      <vt:lpstr>Calibri Light</vt:lpstr>
      <vt:lpstr>Consolas</vt:lpstr>
      <vt:lpstr>Fira Code</vt:lpstr>
      <vt:lpstr>Segoe UI</vt:lpstr>
      <vt:lpstr>Segoe UI Light</vt:lpstr>
      <vt:lpstr>Segoe UI Semibold</vt:lpstr>
      <vt:lpstr>Squada One</vt:lpstr>
      <vt:lpstr>Wingdings</vt:lpstr>
      <vt:lpstr>SQLSatOslo 2016</vt:lpstr>
      <vt:lpstr>1_GUSS Defaut</vt:lpstr>
      <vt:lpstr>2_SQLSatOslo 2016</vt:lpstr>
      <vt:lpstr>1_SQLSatOslo 2016</vt:lpstr>
      <vt:lpstr>Tema di Office</vt:lpstr>
      <vt:lpstr>Image</vt:lpstr>
      <vt:lpstr>Building a Scalable Data Intelligence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reach us</vt:lpstr>
      <vt:lpstr>PowerPoint Presentation</vt:lpstr>
      <vt:lpstr>Building a Scalable Data Intelligence Platform</vt:lpstr>
      <vt:lpstr>PowerPoint Presentation</vt:lpstr>
      <vt:lpstr>Know the Scope</vt:lpstr>
      <vt:lpstr>PowerPoint Presentation</vt:lpstr>
      <vt:lpstr>PowerPoint Presentation</vt:lpstr>
      <vt:lpstr>What May have Happened</vt:lpstr>
      <vt:lpstr>What Architecture Will You Choose</vt:lpstr>
      <vt:lpstr>Main Data Platform Architecture</vt:lpstr>
      <vt:lpstr>PowerPoint Presentation</vt:lpstr>
      <vt:lpstr>Single Source of Truth</vt:lpstr>
      <vt:lpstr>Data Mesh</vt:lpstr>
      <vt:lpstr>Next Definitions</vt:lpstr>
      <vt:lpstr>Next Definitions</vt:lpstr>
      <vt:lpstr>Domain Support in Fabric</vt:lpstr>
      <vt:lpstr>Next Definitions</vt:lpstr>
      <vt:lpstr>Delegated Permissions</vt:lpstr>
      <vt:lpstr>Create Fabric Objects</vt:lpstr>
      <vt:lpstr>Capacity Permissions</vt:lpstr>
      <vt:lpstr>Connection Permissions</vt:lpstr>
      <vt:lpstr>Workspace Permissions</vt:lpstr>
      <vt:lpstr>Next Definitions</vt:lpstr>
      <vt:lpstr>Service Distributions</vt:lpstr>
      <vt:lpstr>Plan about Master Data</vt:lpstr>
      <vt:lpstr>Master Data</vt:lpstr>
      <vt:lpstr>Business Examples</vt:lpstr>
      <vt:lpstr>Plan about Modelling</vt:lpstr>
      <vt:lpstr>Modelling Plan</vt:lpstr>
      <vt:lpstr>Modelling Plan</vt:lpstr>
      <vt:lpstr>PowerPoint Presentation</vt:lpstr>
      <vt:lpstr>Product Catalog and Endorsing</vt:lpstr>
      <vt:lpstr>Product Catalog</vt:lpstr>
      <vt:lpstr>Endorsement</vt:lpstr>
      <vt:lpstr>Configuration</vt:lpstr>
      <vt:lpstr>Certify and Master Data</vt:lpstr>
      <vt:lpstr>Development Techniques and CI/CD</vt:lpstr>
      <vt:lpstr>The Challenge</vt:lpstr>
      <vt:lpstr>What You Need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Dennes Oliveira</dc:creator>
  <cp:lastModifiedBy>Dennes Oliveira</cp:lastModifiedBy>
  <cp:revision>1</cp:revision>
  <dcterms:created xsi:type="dcterms:W3CDTF">2025-09-30T12:31:14Z</dcterms:created>
  <dcterms:modified xsi:type="dcterms:W3CDTF">2025-09-30T23:09:09Z</dcterms:modified>
</cp:coreProperties>
</file>